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9" r:id="rId3"/>
    <p:sldMasterId id="2147483691" r:id="rId4"/>
    <p:sldMasterId id="2147483704" r:id="rId5"/>
  </p:sldMasterIdLst>
  <p:notesMasterIdLst>
    <p:notesMasterId r:id="rId27"/>
  </p:notesMasterIdLst>
  <p:sldIdLst>
    <p:sldId id="257" r:id="rId6"/>
    <p:sldId id="266" r:id="rId7"/>
    <p:sldId id="294" r:id="rId8"/>
    <p:sldId id="295" r:id="rId9"/>
    <p:sldId id="296" r:id="rId10"/>
    <p:sldId id="297" r:id="rId11"/>
    <p:sldId id="290" r:id="rId12"/>
    <p:sldId id="291" r:id="rId13"/>
    <p:sldId id="258" r:id="rId14"/>
    <p:sldId id="284" r:id="rId15"/>
    <p:sldId id="256" r:id="rId16"/>
    <p:sldId id="285" r:id="rId17"/>
    <p:sldId id="289" r:id="rId18"/>
    <p:sldId id="288" r:id="rId19"/>
    <p:sldId id="292" r:id="rId20"/>
    <p:sldId id="293" r:id="rId21"/>
    <p:sldId id="298" r:id="rId22"/>
    <p:sldId id="261" r:id="rId23"/>
    <p:sldId id="301" r:id="rId24"/>
    <p:sldId id="300" r:id="rId25"/>
    <p:sldId id="302"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1D"/>
    <a:srgbClr val="003B70"/>
    <a:srgbClr val="003A78"/>
    <a:srgbClr val="F8DC1B"/>
    <a:srgbClr val="75BEE9"/>
    <a:srgbClr val="3B5989"/>
    <a:srgbClr val="000000"/>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73123" autoAdjust="0"/>
  </p:normalViewPr>
  <p:slideViewPr>
    <p:cSldViewPr snapToGrid="0" snapToObjects="1">
      <p:cViewPr varScale="1">
        <p:scale>
          <a:sx n="37" d="100"/>
          <a:sy n="37" d="100"/>
        </p:scale>
        <p:origin x="732"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a:t>
            </a:r>
          </a:p>
          <a:p>
            <a:r>
              <a:rPr lang="en-US" dirty="0"/>
              <a:t>This presentation is designed to connect campus suicide prevention communities through brief presentations and a discussion. </a:t>
            </a:r>
          </a:p>
          <a:p>
            <a:endParaRPr lang="en-US" dirty="0"/>
          </a:p>
          <a:p>
            <a:r>
              <a:rPr lang="en-US" dirty="0"/>
              <a:t>We will be gathering information from you all – and it’s designed to be participatory. </a:t>
            </a:r>
          </a:p>
          <a:p>
            <a:r>
              <a:rPr lang="en-US" dirty="0"/>
              <a:t>So, to get our brain juices flowing following lunch, we have a brief activity. </a:t>
            </a:r>
          </a:p>
        </p:txBody>
      </p:sp>
    </p:spTree>
    <p:extLst>
      <p:ext uri="{BB962C8B-B14F-4D97-AF65-F5344CB8AC3E}">
        <p14:creationId xmlns:p14="http://schemas.microsoft.com/office/powerpoint/2010/main" val="12169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OHSU’s Community Suicide Prevention program for students and postdoctoral scholars has four main objectives.  These include training/education, resource development, environmental safety, and postvention.  Their Suicide Prevention Program Manager, Hannah Hoeflich could not be here today, but she invites you to reach out via email if you have any questions about the OHSU program.</a:t>
            </a:r>
          </a:p>
          <a:p>
            <a:endParaRPr lang="en-US" dirty="0"/>
          </a:p>
          <a:p>
            <a:r>
              <a:rPr lang="en-US" dirty="0"/>
              <a:t>They strive to have all community members trained in basic skills for suicide first aid.  They deliver QPR trainings, and have some more tailored programs to meet the needs of specific groups.  For example, medical trainees have a peer-led portion of their program, and there is a specialized, culturally specific curriculum for indigenous students.  Additionally, OHSU offers Advanced Suicide Prevention Skills Training (ASIST) that is co-facilitated by Jade Osilla MA (former Assistant Director for Prevention at Lines for Life). The goal is to have ASIST trained individuals spread throughout the organization as resources.  ASIST has been a very popular program at OHSU, and they get very positive feedback.  </a:t>
            </a:r>
          </a:p>
          <a:p>
            <a:endParaRPr lang="en-US" dirty="0"/>
          </a:p>
          <a:p>
            <a:r>
              <a:rPr lang="en-US" dirty="0"/>
              <a:t>In terms of direct resources for students and postdocs, the OHSU Student Health and Wellness Center contracts with </a:t>
            </a:r>
            <a:r>
              <a:rPr lang="en-US" dirty="0" err="1"/>
              <a:t>ProtoCall</a:t>
            </a:r>
            <a:r>
              <a:rPr lang="en-US" dirty="0"/>
              <a:t> to provide afterhours mental health support.  </a:t>
            </a:r>
          </a:p>
          <a:p>
            <a:endParaRPr lang="en-US" dirty="0"/>
          </a:p>
          <a:p>
            <a:r>
              <a:rPr lang="en-US" dirty="0"/>
              <a:t>The counseling center also disseminates suicide prevention information through social media, blog posts, and tabling events.  Much of this work happens with the help of their suicide prevention practicum trainee from Pacific University’s PsyD program.</a:t>
            </a:r>
          </a:p>
          <a:p>
            <a:endParaRPr lang="en-US" dirty="0"/>
          </a:p>
          <a:p>
            <a:r>
              <a:rPr lang="en-US" dirty="0"/>
              <a:t>They also give out free gun locks and safes with educational information  for responsible gun storage and safe medication storage.  They are hoping to have medication drop boxes installed on campus, but for now, they are promoting medication disposal events.</a:t>
            </a:r>
          </a:p>
          <a:p>
            <a:endParaRPr lang="en-US" dirty="0"/>
          </a:p>
          <a:p>
            <a:r>
              <a:rPr lang="en-US" dirty="0"/>
              <a:t>Finally, they work on postvention planning and education.  They have developed postvention plans for campus to prepare for a coordinated effort in the case of a suicide.  They have also done trainings educating faculty on topic of postvention, and they have a group of suicide loss survivors who share their experiences and advice for community members in grand rounds presentations.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EAF24-4FB2-4FD2-A693-3B067F6326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29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 of the challenges they face when is comes to providing behavioral health services are that they simply do not have enough hours in the day or staffing to provide frequent sessions to students who need them.  Most students in the clinic are seen every 2-3 weeks.  They also struggle to hire and retain diverse staff, and the providers on staff have been struggling with burnout.  Add to this, the needs of the student body have increased, with more students in crisis and increasingly complex presentations.  The staff have not been able to refer students who need higher levels of care to community resources because the community resources are full and have long waitlists.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EAF24-4FB2-4FD2-A693-3B067F6326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51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Stress can have lasting effects that feed into cycles of more stress. This feedback loop of stress can cause you to lose sleep, not reach out for support, reach towards low nutrition food and rely on caffeine, and cause an increase in drug and alcohol use. </a:t>
            </a:r>
          </a:p>
          <a:p>
            <a:endParaRPr lang="en-US" dirty="0"/>
          </a:p>
          <a:p>
            <a:r>
              <a:rPr lang="en-US" dirty="0"/>
              <a:t>https://docs.google.com/document/d/1Bz1D2zuYWtnlNFfvnd3Jv_1DyCzPfbqBXWmb98chcNM/edit?usp=sharing</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9D37-EB39-9B49-85DF-DD837FDB43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16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 of you may be familiar with this TED Talk by health psychologist Kelly McGonigal called “Make Stress Your Friend”. The video discusses how stress is a fight-flight-or freeze mechanism that affects our bodies both psychologically and physiologically. In McGonigal’s work, she found that changing your mindset about stress changes your psychological response. This means that we must reframe stress as a helpful tool that gets your body to prepare for your day. This means that instead of thinking of stress as a hindrance to reach our goals, we must think of it instead as a tool that gets us ready to conquer the day that lays ahead. Reframing our thoughts on stress causes our bodies to function differently and creates the biology of courage.  </a:t>
            </a:r>
          </a:p>
          <a:p>
            <a:br>
              <a:rPr lang="en-US" dirty="0"/>
            </a:br>
            <a:endParaRPr lang="en-US" dirty="0"/>
          </a:p>
          <a:p>
            <a:r>
              <a:rPr lang="en-US" dirty="0"/>
              <a:t>In fact, it was found that those who view stress as a bad thing will have a negative cardiovascular response, meaning that their arteries will restrict allowing less blood flow. Those who view stress as a positive thing will have improved cardiological stress response meaning that during stressful situations, their arteries will open allowing more blood flow. </a:t>
            </a:r>
            <a:endParaRPr lang="en-US" dirty="0">
              <a:cs typeface="Calibri" panose="020F0502020204030204"/>
            </a:endParaRPr>
          </a:p>
          <a:p>
            <a:br>
              <a:rPr lang="en-US" dirty="0"/>
            </a:br>
            <a:endParaRPr lang="en-US" dirty="0"/>
          </a:p>
          <a:p>
            <a:r>
              <a:rPr lang="en-US" dirty="0"/>
              <a:t>Oxytocin is a hormone that you may be familiar with as “the cuddle hormone”. This hormone is released during times of stress and encourages us to be social. This means that when we are stressed, our bodies are telling us to reach out to others to act as a natural buffer. And when you choose to connect with others under stress, you can create resilience. And when you choose to view stress in this way, you're not just getting better at stress, you're actually making a pretty profound statement. You're saying that you can trust yourself to handle life's challenges.</a:t>
            </a:r>
            <a:endParaRPr lang="en-US" dirty="0">
              <a:cs typeface="Calibri" panose="020F0502020204030204"/>
            </a:endParaRPr>
          </a:p>
          <a:p>
            <a:endParaRPr lang="en-US" dirty="0">
              <a:cs typeface="+mn-lt"/>
            </a:endParaRPr>
          </a:p>
          <a:p>
            <a:r>
              <a:rPr lang="en-US" dirty="0"/>
              <a:t>https://www.youtube.com/watch?v=RcGyVTAoXEU</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9D37-EB39-9B49-85DF-DD837FDB43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04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52297d9e7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52297d9e7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dirty="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Aliza will circulate to collect index cards and sort questions. </a:t>
            </a:r>
          </a:p>
        </p:txBody>
      </p:sp>
    </p:spTree>
    <p:extLst>
      <p:ext uri="{BB962C8B-B14F-4D97-AF65-F5344CB8AC3E}">
        <p14:creationId xmlns:p14="http://schemas.microsoft.com/office/powerpoint/2010/main" val="2385281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223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407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711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9387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152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392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016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Great. Everyone please take your seats. </a:t>
            </a:r>
          </a:p>
          <a:p>
            <a:endParaRPr lang="en-US" dirty="0"/>
          </a:p>
          <a:p>
            <a:r>
              <a:rPr lang="en-US" dirty="0"/>
              <a:t>On your seat is an index card and a pen. </a:t>
            </a:r>
          </a:p>
        </p:txBody>
      </p:sp>
    </p:spTree>
    <p:extLst>
      <p:ext uri="{BB962C8B-B14F-4D97-AF65-F5344CB8AC3E}">
        <p14:creationId xmlns:p14="http://schemas.microsoft.com/office/powerpoint/2010/main" val="110426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The Oregon College &amp; University Suicide Prevention Project (OCUSPP) is a joint effort by colleges and universities in Oregon to reduce suicide risk on our campuses. We believe that suicide is often preventable, and we’ve developed a multifaceted program to raise awareness on our campuses and to assist at-risk students in receiving appropriate help.</a:t>
            </a:r>
          </a:p>
          <a:p>
            <a:r>
              <a:rPr lang="en-US" dirty="0">
                <a:effectLst/>
              </a:rPr>
              <a:t>The consortium grew out of collaboration supported by a federal grant. In 2005, the eight public universities in Oregon received a 3-year campus suicide prevention grant from the Substance Abuse and Mental Health Services Administration (SAMHSA) under the Garrett Lee Smith Memorial Act. In 2008, we sought and obtained funding from member institutions to continue our work. We also welcomed private colleges and community colleges into the consortium so that the knowledge gained from implementing the grant could benefit a wider group of students.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9D37-EB39-9B49-85DF-DD837FDB43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02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The Oregon College &amp; University Suicide Prevention Project (OCUSPP) is a joint effort by colleges and universities in Oregon to reduce suicide risk on our campuses. We believe that suicide is often preventable, and we’ve developed a multifaceted program to raise awareness on our campuses and to assist at-risk students in receiving appropriate help.</a:t>
            </a:r>
          </a:p>
          <a:p>
            <a:r>
              <a:rPr lang="en-US" dirty="0">
                <a:effectLst/>
              </a:rPr>
              <a:t>The consortium grew out of collaboration supported by a federal grant. In 2005, the eight public universities in Oregon received a 3-year campus suicide prevention grant from the Substance Abuse and Mental Health Services Administration (SAMHSA) under the Garrett Lee Smith Memorial Act. In 2008, we sought and obtained funding from member institutions to continue our work. We also welcomed private colleges and community colleges into the consortium so that the knowledge gained from implementing the grant could benefit a wider group of students.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9D37-EB39-9B49-85DF-DD837FDB43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70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Aliza: We will now hear from four OCUSPP members about their SP programs. </a:t>
            </a:r>
          </a:p>
        </p:txBody>
      </p:sp>
    </p:spTree>
    <p:extLst>
      <p:ext uri="{BB962C8B-B14F-4D97-AF65-F5344CB8AC3E}">
        <p14:creationId xmlns:p14="http://schemas.microsoft.com/office/powerpoint/2010/main" val="186411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49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rPr lang="en-US"/>
              <a:t>Click to edit Master title style</a:t>
            </a:r>
            <a:endParaRP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pPr lvl="0"/>
            <a:r>
              <a:rPr lang="en-US"/>
              <a:t>Edit Master text styles</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pPr lvl="0"/>
            <a:r>
              <a:rPr lang="en-US"/>
              <a:t>Edit Master text styles</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r>
              <a:rPr lang="en-US"/>
              <a:t>Click icon to add picture</a:t>
            </a: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4745"/>
            <a:ext cx="24384000" cy="13734054"/>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2309910" y="4199466"/>
            <a:ext cx="17651316" cy="5355296"/>
          </a:xfrm>
        </p:spPr>
        <p:txBody>
          <a:bodyPr anchor="b"/>
          <a:lstStyle>
            <a:lvl1pPr>
              <a:defRPr sz="10800"/>
            </a:lvl1pPr>
          </a:lstStyle>
          <a:p>
            <a:r>
              <a:rPr lang="en-US"/>
              <a:t>Click to edit Master title style</a:t>
            </a:r>
            <a:endParaRPr lang="en-US" dirty="0"/>
          </a:p>
        </p:txBody>
      </p:sp>
      <p:sp>
        <p:nvSpPr>
          <p:cNvPr id="3" name="Subtitle 2"/>
          <p:cNvSpPr>
            <a:spLocks noGrp="1"/>
          </p:cNvSpPr>
          <p:nvPr>
            <p:ph type="subTitle" idx="1"/>
          </p:nvPr>
        </p:nvSpPr>
        <p:spPr>
          <a:xfrm>
            <a:off x="2309910" y="9554760"/>
            <a:ext cx="17651316" cy="1722840"/>
          </a:xfrm>
        </p:spPr>
        <p:txBody>
          <a:bodyPr anchor="t"/>
          <a:lstStyle>
            <a:lvl1pPr marL="0" indent="0" algn="l">
              <a:buNone/>
              <a:defRPr cap="all">
                <a:solidFill>
                  <a:schemeClr val="accent1"/>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20178781" y="3584447"/>
            <a:ext cx="1981198" cy="609598"/>
          </a:xfrm>
          <a:prstGeom prst="rect">
            <a:avLst/>
          </a:prstGeom>
        </p:spPr>
        <p:txBody>
          <a:bodyPr anchor="t"/>
          <a:lstStyle>
            <a:lvl1pPr algn="l">
              <a:defRPr b="0" i="0">
                <a:solidFill>
                  <a:schemeClr val="bg1"/>
                </a:solidFill>
              </a:defRPr>
            </a:lvl1pPr>
          </a:lstStyle>
          <a:p>
            <a:fld id="{89B58E73-00E1-4C53-8171-C35F05B8D1B6}" type="datetimeFigureOut">
              <a:rPr lang="en-US" smtClean="0"/>
              <a:t>10/3/2022</a:t>
            </a:fld>
            <a:endParaRPr lang="en-US"/>
          </a:p>
        </p:txBody>
      </p:sp>
      <p:sp>
        <p:nvSpPr>
          <p:cNvPr id="5" name="Footer Placeholder 4"/>
          <p:cNvSpPr>
            <a:spLocks noGrp="1"/>
          </p:cNvSpPr>
          <p:nvPr>
            <p:ph type="ftr" sz="quarter" idx="11"/>
          </p:nvPr>
        </p:nvSpPr>
        <p:spPr>
          <a:xfrm rot="5400000">
            <a:off x="17919185" y="6453641"/>
            <a:ext cx="7719590" cy="609602"/>
          </a:xfrm>
          <a:prstGeom prst="rect">
            <a:avLst/>
          </a:prstGeom>
        </p:spPr>
        <p:txBody>
          <a:bodyPr/>
          <a:lstStyle>
            <a:lvl1pPr>
              <a:defRPr b="0" i="0">
                <a:solidFill>
                  <a:schemeClr val="bg1"/>
                </a:solidFill>
              </a:defRPr>
            </a:lvl1pPr>
          </a:lstStyle>
          <a:p>
            <a:endParaRPr lang="en-US"/>
          </a:p>
        </p:txBody>
      </p:sp>
    </p:spTree>
    <p:extLst>
      <p:ext uri="{BB962C8B-B14F-4D97-AF65-F5344CB8AC3E}">
        <p14:creationId xmlns:p14="http://schemas.microsoft.com/office/powerpoint/2010/main" val="410676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5" name="Footer Placeholder 4"/>
          <p:cNvSpPr>
            <a:spLocks noGrp="1"/>
          </p:cNvSpPr>
          <p:nvPr>
            <p:ph type="ftr" sz="quarter" idx="11"/>
          </p:nvPr>
        </p:nvSpPr>
        <p:spPr>
          <a:xfrm>
            <a:off x="1056717" y="12783677"/>
            <a:ext cx="7719590" cy="609602"/>
          </a:xfrm>
          <a:prstGeom prst="rect">
            <a:avLst/>
          </a:prstGeom>
        </p:spPr>
        <p:txBody>
          <a:bodyPr/>
          <a:lstStyle/>
          <a:p>
            <a:endParaRPr lang="en-US"/>
          </a:p>
        </p:txBody>
      </p:sp>
    </p:spTree>
    <p:extLst>
      <p:ext uri="{BB962C8B-B14F-4D97-AF65-F5344CB8AC3E}">
        <p14:creationId xmlns:p14="http://schemas.microsoft.com/office/powerpoint/2010/main" val="3448707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4745"/>
            <a:ext cx="24384000" cy="13734054"/>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2309913" y="5355290"/>
            <a:ext cx="8702046" cy="4567648"/>
          </a:xfrm>
        </p:spPr>
        <p:txBody>
          <a:bodyPr anchor="ctr"/>
          <a:lstStyle>
            <a:lvl1pPr algn="l">
              <a:defRPr sz="8000" b="0" cap="none"/>
            </a:lvl1pPr>
          </a:lstStyle>
          <a:p>
            <a:r>
              <a:rPr lang="en-US"/>
              <a:t>Click to edit Master title style</a:t>
            </a:r>
            <a:endParaRPr lang="en-US" dirty="0"/>
          </a:p>
        </p:txBody>
      </p:sp>
      <p:sp>
        <p:nvSpPr>
          <p:cNvPr id="3" name="Text Placeholder 2"/>
          <p:cNvSpPr>
            <a:spLocks noGrp="1"/>
          </p:cNvSpPr>
          <p:nvPr>
            <p:ph type="body" idx="1"/>
          </p:nvPr>
        </p:nvSpPr>
        <p:spPr>
          <a:xfrm>
            <a:off x="13791117" y="5355289"/>
            <a:ext cx="7510758" cy="4567646"/>
          </a:xfrm>
        </p:spPr>
        <p:txBody>
          <a:bodyPr anchor="ctr"/>
          <a:lstStyle>
            <a:lvl1pPr marL="0" indent="0" algn="l">
              <a:buNone/>
              <a:defRPr sz="4000" cap="all">
                <a:solidFill>
                  <a:schemeClr val="accent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5" name="Footer Placeholder 4"/>
          <p:cNvSpPr>
            <a:spLocks noGrp="1"/>
          </p:cNvSpPr>
          <p:nvPr>
            <p:ph type="ftr" sz="quarter" idx="11"/>
          </p:nvPr>
        </p:nvSpPr>
        <p:spPr>
          <a:xfrm>
            <a:off x="1056717" y="12783677"/>
            <a:ext cx="7719590" cy="609602"/>
          </a:xfrm>
          <a:prstGeom prst="rect">
            <a:avLst/>
          </a:prstGeom>
        </p:spPr>
        <p:txBody>
          <a:bodyPr/>
          <a:lstStyle/>
          <a:p>
            <a:endParaRPr lang="en-US"/>
          </a:p>
        </p:txBody>
      </p:sp>
      <p:sp>
        <p:nvSpPr>
          <p:cNvPr id="15" name="Rectangle 14"/>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559923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09908" y="5207001"/>
            <a:ext cx="9650316" cy="683260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417425" y="5207000"/>
            <a:ext cx="9650318" cy="6832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6" name="Footer Placeholder 5"/>
          <p:cNvSpPr>
            <a:spLocks noGrp="1"/>
          </p:cNvSpPr>
          <p:nvPr>
            <p:ph type="ftr" sz="quarter" idx="11"/>
          </p:nvPr>
        </p:nvSpPr>
        <p:spPr>
          <a:xfrm>
            <a:off x="1056717" y="12783677"/>
            <a:ext cx="7719590" cy="609602"/>
          </a:xfrm>
          <a:prstGeom prst="rect">
            <a:avLst/>
          </a:prstGeom>
        </p:spPr>
        <p:txBody>
          <a:bodyPr/>
          <a:lstStyle/>
          <a:p>
            <a:endParaRPr lang="en-US"/>
          </a:p>
        </p:txBody>
      </p:sp>
      <p:sp>
        <p:nvSpPr>
          <p:cNvPr id="7" name="Slide Number Placeholder 6"/>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1665740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309909" y="5207000"/>
            <a:ext cx="9650314"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2309908" y="6359525"/>
            <a:ext cx="9650316" cy="568007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417425" y="5207000"/>
            <a:ext cx="9650318"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417421" y="6359525"/>
            <a:ext cx="9650318" cy="568007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8" name="Footer Placeholder 7"/>
          <p:cNvSpPr>
            <a:spLocks noGrp="1"/>
          </p:cNvSpPr>
          <p:nvPr>
            <p:ph type="ftr" sz="quarter" idx="11"/>
          </p:nvPr>
        </p:nvSpPr>
        <p:spPr>
          <a:xfrm>
            <a:off x="1056717" y="12783677"/>
            <a:ext cx="7719590" cy="609602"/>
          </a:xfrm>
          <a:prstGeom prst="rect">
            <a:avLst/>
          </a:prstGeom>
        </p:spPr>
        <p:txBody>
          <a:bodyPr/>
          <a:lstStyle/>
          <a:p>
            <a:endParaRPr lang="en-US"/>
          </a:p>
        </p:txBody>
      </p:sp>
      <p:sp>
        <p:nvSpPr>
          <p:cNvPr id="9" name="Slide Number Placeholder 8"/>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1425486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4" name="Footer Placeholder 3"/>
          <p:cNvSpPr>
            <a:spLocks noGrp="1"/>
          </p:cNvSpPr>
          <p:nvPr>
            <p:ph type="ftr" sz="quarter" idx="11"/>
          </p:nvPr>
        </p:nvSpPr>
        <p:spPr>
          <a:xfrm>
            <a:off x="1056717" y="12783677"/>
            <a:ext cx="7719590" cy="609602"/>
          </a:xfrm>
          <a:prstGeom prst="rect">
            <a:avLst/>
          </a:prstGeom>
        </p:spPr>
        <p:txBody>
          <a:bodyPr/>
          <a:lstStyle/>
          <a:p>
            <a:endParaRPr lang="en-US"/>
          </a:p>
        </p:txBody>
      </p:sp>
      <p:sp>
        <p:nvSpPr>
          <p:cNvPr id="5" name="Slide Number Placeholder 4"/>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3258966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3" name="Footer Placeholder 2"/>
          <p:cNvSpPr>
            <a:spLocks noGrp="1"/>
          </p:cNvSpPr>
          <p:nvPr>
            <p:ph type="ftr" sz="quarter" idx="11"/>
          </p:nvPr>
        </p:nvSpPr>
        <p:spPr>
          <a:xfrm>
            <a:off x="1056717" y="12783677"/>
            <a:ext cx="7719590" cy="609602"/>
          </a:xfrm>
          <a:prstGeom prst="rect">
            <a:avLst/>
          </a:prstGeom>
        </p:spPr>
        <p:txBody>
          <a:bodyPr/>
          <a:lstStyle/>
          <a:p>
            <a:endParaRPr lang="en-US"/>
          </a:p>
        </p:txBody>
      </p:sp>
      <p:sp>
        <p:nvSpPr>
          <p:cNvPr id="7" name="Rectangle 6"/>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62183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r>
              <a:rPr lang="en-US"/>
              <a:t>Click icon to add picture</a:t>
            </a:r>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rPr lang="en-US"/>
              <a:t>Click to edit Master title style</a:t>
            </a:r>
            <a:endParaRP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4745"/>
            <a:ext cx="24384000" cy="13734054"/>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2309909" y="2590800"/>
            <a:ext cx="5586318" cy="3200400"/>
          </a:xfrm>
        </p:spPr>
        <p:txBody>
          <a:bodyPr anchor="b"/>
          <a:lstStyle>
            <a:lvl1pPr algn="l">
              <a:defRPr sz="4800" b="0"/>
            </a:lvl1pPr>
          </a:lstStyle>
          <a:p>
            <a:r>
              <a:rPr lang="en-US"/>
              <a:t>Click to edit Master title style</a:t>
            </a:r>
            <a:endParaRPr lang="en-US" dirty="0"/>
          </a:p>
        </p:txBody>
      </p:sp>
      <p:sp>
        <p:nvSpPr>
          <p:cNvPr id="3" name="Content Placeholder 2"/>
          <p:cNvSpPr>
            <a:spLocks noGrp="1"/>
          </p:cNvSpPr>
          <p:nvPr>
            <p:ph idx="1"/>
          </p:nvPr>
        </p:nvSpPr>
        <p:spPr>
          <a:xfrm>
            <a:off x="11562293" y="2895600"/>
            <a:ext cx="10380130" cy="9144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2309910" y="5791201"/>
            <a:ext cx="5586316" cy="6258558"/>
          </a:xfrm>
        </p:spPr>
        <p:txBody>
          <a:bodyPr/>
          <a:lstStyle>
            <a:lvl1pPr marL="0" indent="0">
              <a:buNone/>
              <a:defRPr sz="2800">
                <a:solidFill>
                  <a:schemeClr val="accent1"/>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Date Placeholder 4"/>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6" name="Footer Placeholder 5"/>
          <p:cNvSpPr>
            <a:spLocks noGrp="1"/>
          </p:cNvSpPr>
          <p:nvPr>
            <p:ph type="ftr" sz="quarter" idx="11"/>
          </p:nvPr>
        </p:nvSpPr>
        <p:spPr>
          <a:xfrm>
            <a:off x="1056717" y="12783677"/>
            <a:ext cx="7719590" cy="609602"/>
          </a:xfrm>
          <a:prstGeom prst="rect">
            <a:avLst/>
          </a:prstGeom>
        </p:spPr>
        <p:txBody>
          <a:bodyPr/>
          <a:lstStyle/>
          <a:p>
            <a:endParaRPr lang="en-US"/>
          </a:p>
        </p:txBody>
      </p:sp>
      <p:sp>
        <p:nvSpPr>
          <p:cNvPr id="15" name="Rectangle 14"/>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1879231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4745"/>
            <a:ext cx="24384000" cy="13734054"/>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2307814" y="3386664"/>
            <a:ext cx="7720520" cy="3471336"/>
          </a:xfrm>
        </p:spPr>
        <p:txBody>
          <a:bodyPr anchor="b">
            <a:normAutofit/>
          </a:bodyPr>
          <a:lstStyle>
            <a:lvl1pPr algn="l">
              <a:defRPr sz="7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095741" y="2286000"/>
            <a:ext cx="6454386" cy="914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4" name="Text Placeholder 3"/>
          <p:cNvSpPr>
            <a:spLocks noGrp="1"/>
          </p:cNvSpPr>
          <p:nvPr>
            <p:ph type="body" sz="half" idx="2"/>
          </p:nvPr>
        </p:nvSpPr>
        <p:spPr bwMode="gray">
          <a:xfrm>
            <a:off x="2309910" y="7315200"/>
            <a:ext cx="7718424" cy="2743200"/>
          </a:xfrm>
        </p:spPr>
        <p:txBody>
          <a:bodyPr>
            <a:normAutofit/>
          </a:bodyPr>
          <a:lstStyle>
            <a:lvl1pPr marL="0" indent="0">
              <a:buNone/>
              <a:defRPr sz="2800">
                <a:solidFill>
                  <a:schemeClr val="accent1"/>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Date Placeholder 4"/>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6" name="Footer Placeholder 5"/>
          <p:cNvSpPr>
            <a:spLocks noGrp="1"/>
          </p:cNvSpPr>
          <p:nvPr>
            <p:ph type="ftr" sz="quarter" idx="11"/>
          </p:nvPr>
        </p:nvSpPr>
        <p:spPr>
          <a:xfrm>
            <a:off x="1056717" y="12783677"/>
            <a:ext cx="7719590" cy="609602"/>
          </a:xfrm>
          <a:prstGeom prst="rect">
            <a:avLst/>
          </a:prstGeom>
        </p:spPr>
        <p:txBody>
          <a:bodyPr/>
          <a:lstStyle/>
          <a:p>
            <a:endParaRPr lang="en-US"/>
          </a:p>
        </p:txBody>
      </p:sp>
      <p:sp>
        <p:nvSpPr>
          <p:cNvPr id="14" name="Rectangle 13"/>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3947660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4745"/>
            <a:ext cx="24384000" cy="13734054"/>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2309913" y="9933348"/>
            <a:ext cx="17651314" cy="1133476"/>
          </a:xfrm>
        </p:spPr>
        <p:txBody>
          <a:bodyPr anchor="b">
            <a:normAutofit/>
          </a:bodyPr>
          <a:lstStyle>
            <a:lvl1pPr algn="l">
              <a:defRPr sz="4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09910" y="1371600"/>
            <a:ext cx="17651316" cy="685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4" name="Text Placeholder 3"/>
          <p:cNvSpPr>
            <a:spLocks noGrp="1"/>
          </p:cNvSpPr>
          <p:nvPr>
            <p:ph type="body" sz="half" idx="2"/>
          </p:nvPr>
        </p:nvSpPr>
        <p:spPr bwMode="gray">
          <a:xfrm>
            <a:off x="2309912" y="11073330"/>
            <a:ext cx="17651312" cy="987424"/>
          </a:xfrm>
        </p:spPr>
        <p:txBody>
          <a:bodyPr>
            <a:normAutofit/>
          </a:bodyPr>
          <a:lstStyle>
            <a:lvl1pPr marL="0" indent="0">
              <a:buNone/>
              <a:defRPr sz="2400">
                <a:solidFill>
                  <a:schemeClr val="accent1"/>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Date Placeholder 4"/>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6" name="Footer Placeholder 5"/>
          <p:cNvSpPr>
            <a:spLocks noGrp="1"/>
          </p:cNvSpPr>
          <p:nvPr>
            <p:ph type="ftr" sz="quarter" idx="11"/>
          </p:nvPr>
        </p:nvSpPr>
        <p:spPr>
          <a:xfrm>
            <a:off x="1056717" y="12783677"/>
            <a:ext cx="7719590" cy="609602"/>
          </a:xfrm>
          <a:prstGeom prst="rect">
            <a:avLst/>
          </a:prstGeom>
        </p:spPr>
        <p:txBody>
          <a:bodyPr/>
          <a:lstStyle/>
          <a:p>
            <a:endParaRPr lang="en-US"/>
          </a:p>
        </p:txBody>
      </p:sp>
      <p:sp>
        <p:nvSpPr>
          <p:cNvPr id="13" name="Rectangle 12"/>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2229448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4745"/>
            <a:ext cx="24384000" cy="13734054"/>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2309909" y="2126833"/>
            <a:ext cx="17651318" cy="2759510"/>
          </a:xfrm>
        </p:spPr>
        <p:txBody>
          <a:bodyPr/>
          <a:lstStyle>
            <a:lvl1pPr>
              <a:defRPr sz="8000"/>
            </a:lvl1pPr>
          </a:lstStyle>
          <a:p>
            <a:r>
              <a:rPr lang="en-US"/>
              <a:t>Click to edit Master title style</a:t>
            </a:r>
            <a:endParaRPr lang="en-US" dirty="0"/>
          </a:p>
        </p:txBody>
      </p:sp>
      <p:sp>
        <p:nvSpPr>
          <p:cNvPr id="8" name="Text Placeholder 3"/>
          <p:cNvSpPr>
            <a:spLocks noGrp="1"/>
          </p:cNvSpPr>
          <p:nvPr>
            <p:ph type="body" sz="half" idx="2"/>
          </p:nvPr>
        </p:nvSpPr>
        <p:spPr>
          <a:xfrm>
            <a:off x="2309909" y="7086600"/>
            <a:ext cx="17651318" cy="4953000"/>
          </a:xfrm>
        </p:spPr>
        <p:txBody>
          <a:bodyPr anchor="ctr">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4" name="Date Placeholder 3"/>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5" name="Footer Placeholder 4"/>
          <p:cNvSpPr>
            <a:spLocks noGrp="1"/>
          </p:cNvSpPr>
          <p:nvPr>
            <p:ph type="ftr" sz="quarter" idx="11"/>
          </p:nvPr>
        </p:nvSpPr>
        <p:spPr>
          <a:xfrm>
            <a:off x="1056717" y="12783677"/>
            <a:ext cx="7719590" cy="609602"/>
          </a:xfrm>
          <a:prstGeom prst="rect">
            <a:avLst/>
          </a:prstGeom>
        </p:spPr>
        <p:txBody>
          <a:bodyPr/>
          <a:lstStyle/>
          <a:p>
            <a:endParaRPr lang="en-US"/>
          </a:p>
        </p:txBody>
      </p:sp>
      <p:sp>
        <p:nvSpPr>
          <p:cNvPr id="13" name="Rectangle 12"/>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1040718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4745"/>
            <a:ext cx="24384000" cy="13734054"/>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19438876" y="5263630"/>
            <a:ext cx="1603824" cy="3046988"/>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19200" dirty="0"/>
              <a:t>”</a:t>
            </a:r>
          </a:p>
        </p:txBody>
      </p:sp>
      <p:sp>
        <p:nvSpPr>
          <p:cNvPr id="9" name="TextBox 8"/>
          <p:cNvSpPr txBox="1"/>
          <p:nvPr/>
        </p:nvSpPr>
        <p:spPr>
          <a:xfrm>
            <a:off x="1796590" y="1182186"/>
            <a:ext cx="1603824" cy="3046988"/>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19200" dirty="0"/>
              <a:t>“</a:t>
            </a:r>
          </a:p>
        </p:txBody>
      </p:sp>
      <p:sp>
        <p:nvSpPr>
          <p:cNvPr id="2" name="Title 1"/>
          <p:cNvSpPr>
            <a:spLocks noGrp="1"/>
          </p:cNvSpPr>
          <p:nvPr>
            <p:ph type="title"/>
          </p:nvPr>
        </p:nvSpPr>
        <p:spPr>
          <a:xfrm>
            <a:off x="3163756" y="1961035"/>
            <a:ext cx="16907812" cy="5396498"/>
          </a:xfrm>
        </p:spPr>
        <p:txBody>
          <a:bodyPr/>
          <a:lstStyle>
            <a:lvl1pPr>
              <a:defRPr sz="8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3891890" y="7357532"/>
            <a:ext cx="15451544" cy="684348"/>
          </a:xfrm>
        </p:spPr>
        <p:txBody>
          <a:bodyPr anchor="t">
            <a:normAutofit/>
          </a:bodyPr>
          <a:lstStyle>
            <a:lvl1pPr marL="0" indent="0">
              <a:buNone/>
              <a:defRPr lang="en-US" sz="2800" b="0" i="0" kern="1200" cap="small" dirty="0">
                <a:solidFill>
                  <a:schemeClr val="accent1"/>
                </a:solidFill>
                <a:latin typeface="+mn-lt"/>
                <a:ea typeface="+mn-ea"/>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10" name="Text Placeholder 3"/>
          <p:cNvSpPr>
            <a:spLocks noGrp="1"/>
          </p:cNvSpPr>
          <p:nvPr>
            <p:ph type="body" sz="half" idx="2"/>
          </p:nvPr>
        </p:nvSpPr>
        <p:spPr>
          <a:xfrm>
            <a:off x="2309909" y="8701314"/>
            <a:ext cx="17651318" cy="3352800"/>
          </a:xfrm>
        </p:spPr>
        <p:txBody>
          <a:bodyPr anchor="ctr">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4" name="Date Placeholder 3"/>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5" name="Footer Placeholder 4"/>
          <p:cNvSpPr>
            <a:spLocks noGrp="1"/>
          </p:cNvSpPr>
          <p:nvPr>
            <p:ph type="ftr" sz="quarter" idx="11"/>
          </p:nvPr>
        </p:nvSpPr>
        <p:spPr>
          <a:xfrm>
            <a:off x="1056717" y="12783677"/>
            <a:ext cx="7719590" cy="609602"/>
          </a:xfrm>
          <a:prstGeom prst="rect">
            <a:avLst/>
          </a:prstGeom>
        </p:spPr>
        <p:txBody>
          <a:bodyPr/>
          <a:lstStyle/>
          <a:p>
            <a:endParaRPr lang="en-US"/>
          </a:p>
        </p:txBody>
      </p:sp>
      <p:sp>
        <p:nvSpPr>
          <p:cNvPr id="32" name="Rectangle 31"/>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4054918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4745"/>
            <a:ext cx="24384000" cy="13734054"/>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2309908" y="4741334"/>
            <a:ext cx="17651320" cy="3645028"/>
          </a:xfrm>
        </p:spPr>
        <p:txBody>
          <a:bodyPr anchor="b"/>
          <a:lstStyle>
            <a:lvl1pPr algn="l">
              <a:defRPr sz="8000" b="0" cap="none"/>
            </a:lvl1pPr>
          </a:lstStyle>
          <a:p>
            <a:r>
              <a:rPr lang="en-US"/>
              <a:t>Click to edit Master title style</a:t>
            </a:r>
            <a:endParaRPr lang="en-US" dirty="0"/>
          </a:p>
        </p:txBody>
      </p:sp>
      <p:sp>
        <p:nvSpPr>
          <p:cNvPr id="3" name="Text Placeholder 2"/>
          <p:cNvSpPr>
            <a:spLocks noGrp="1"/>
          </p:cNvSpPr>
          <p:nvPr>
            <p:ph type="body" idx="1"/>
          </p:nvPr>
        </p:nvSpPr>
        <p:spPr>
          <a:xfrm>
            <a:off x="2309909" y="10066136"/>
            <a:ext cx="17651318" cy="1720800"/>
          </a:xfrm>
        </p:spPr>
        <p:txBody>
          <a:bodyPr anchor="t"/>
          <a:lstStyle>
            <a:lvl1pPr marL="0" indent="0" algn="l">
              <a:buNone/>
              <a:defRPr sz="4000" cap="none">
                <a:solidFill>
                  <a:schemeClr val="accent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5" name="Footer Placeholder 4"/>
          <p:cNvSpPr>
            <a:spLocks noGrp="1"/>
          </p:cNvSpPr>
          <p:nvPr>
            <p:ph type="ftr" sz="quarter" idx="11"/>
          </p:nvPr>
        </p:nvSpPr>
        <p:spPr>
          <a:xfrm>
            <a:off x="1056717" y="12783677"/>
            <a:ext cx="7719590" cy="609602"/>
          </a:xfrm>
          <a:prstGeom prst="rect">
            <a:avLst/>
          </a:prstGeom>
        </p:spPr>
        <p:txBody>
          <a:bodyPr/>
          <a:lstStyle/>
          <a:p>
            <a:endParaRPr lang="en-US"/>
          </a:p>
        </p:txBody>
      </p:sp>
      <p:sp>
        <p:nvSpPr>
          <p:cNvPr id="12" name="Rectangle 11"/>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2330256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2309908" y="5234598"/>
            <a:ext cx="6258336"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16" name="Text Placeholder 3"/>
          <p:cNvSpPr>
            <a:spLocks noGrp="1"/>
          </p:cNvSpPr>
          <p:nvPr>
            <p:ph type="body" sz="half" idx="15"/>
          </p:nvPr>
        </p:nvSpPr>
        <p:spPr>
          <a:xfrm>
            <a:off x="2309908" y="6387122"/>
            <a:ext cx="6258336" cy="5666992"/>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Text Placeholder 4"/>
          <p:cNvSpPr>
            <a:spLocks noGrp="1"/>
          </p:cNvSpPr>
          <p:nvPr>
            <p:ph type="body" sz="quarter" idx="3"/>
          </p:nvPr>
        </p:nvSpPr>
        <p:spPr>
          <a:xfrm>
            <a:off x="9025442" y="5207004"/>
            <a:ext cx="6290760"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19" name="Text Placeholder 3"/>
          <p:cNvSpPr>
            <a:spLocks noGrp="1"/>
          </p:cNvSpPr>
          <p:nvPr>
            <p:ph type="body" sz="half" idx="16"/>
          </p:nvPr>
        </p:nvSpPr>
        <p:spPr>
          <a:xfrm>
            <a:off x="9025442" y="6387123"/>
            <a:ext cx="6290760" cy="5666990"/>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14" name="Text Placeholder 4"/>
          <p:cNvSpPr>
            <a:spLocks noGrp="1"/>
          </p:cNvSpPr>
          <p:nvPr>
            <p:ph type="body" sz="quarter" idx="13"/>
          </p:nvPr>
        </p:nvSpPr>
        <p:spPr>
          <a:xfrm>
            <a:off x="15773401" y="5234599"/>
            <a:ext cx="6322058" cy="1152522"/>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20" name="Text Placeholder 3"/>
          <p:cNvSpPr>
            <a:spLocks noGrp="1"/>
          </p:cNvSpPr>
          <p:nvPr>
            <p:ph type="body" sz="half" idx="17"/>
          </p:nvPr>
        </p:nvSpPr>
        <p:spPr>
          <a:xfrm>
            <a:off x="15773401" y="6387123"/>
            <a:ext cx="6329438" cy="566698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cxnSp>
        <p:nvCxnSpPr>
          <p:cNvPr id="22" name="Straight Connector 21"/>
          <p:cNvCxnSpPr/>
          <p:nvPr/>
        </p:nvCxnSpPr>
        <p:spPr>
          <a:xfrm>
            <a:off x="8807942" y="5139267"/>
            <a:ext cx="0" cy="6984998"/>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544802" y="5139267"/>
            <a:ext cx="0" cy="6984998"/>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8" name="Footer Placeholder 7"/>
          <p:cNvSpPr>
            <a:spLocks noGrp="1"/>
          </p:cNvSpPr>
          <p:nvPr>
            <p:ph type="ftr" sz="quarter" idx="11"/>
          </p:nvPr>
        </p:nvSpPr>
        <p:spPr>
          <a:xfrm>
            <a:off x="1056717" y="12783677"/>
            <a:ext cx="7719590" cy="609602"/>
          </a:xfrm>
          <a:prstGeom prst="rect">
            <a:avLst/>
          </a:prstGeom>
        </p:spPr>
        <p:txBody>
          <a:bodyPr/>
          <a:lstStyle/>
          <a:p>
            <a:endParaRPr lang="en-US"/>
          </a:p>
        </p:txBody>
      </p:sp>
      <p:sp>
        <p:nvSpPr>
          <p:cNvPr id="9" name="Slide Number Placeholder 8"/>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1140303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2309905" y="9065690"/>
            <a:ext cx="6100878"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29" name="Picture Placeholder 2"/>
          <p:cNvSpPr>
            <a:spLocks noGrp="1" noChangeAspect="1"/>
          </p:cNvSpPr>
          <p:nvPr>
            <p:ph type="pic" idx="15"/>
          </p:nvPr>
        </p:nvSpPr>
        <p:spPr>
          <a:xfrm>
            <a:off x="2669104" y="5207000"/>
            <a:ext cx="5382484" cy="318302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2" name="Text Placeholder 3"/>
          <p:cNvSpPr>
            <a:spLocks noGrp="1"/>
          </p:cNvSpPr>
          <p:nvPr>
            <p:ph type="body" sz="half" idx="18"/>
          </p:nvPr>
        </p:nvSpPr>
        <p:spPr>
          <a:xfrm>
            <a:off x="2309907" y="10218215"/>
            <a:ext cx="6100874" cy="183589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Text Placeholder 4"/>
          <p:cNvSpPr>
            <a:spLocks noGrp="1"/>
          </p:cNvSpPr>
          <p:nvPr>
            <p:ph type="body" sz="quarter" idx="3"/>
          </p:nvPr>
        </p:nvSpPr>
        <p:spPr>
          <a:xfrm>
            <a:off x="9145074" y="9065692"/>
            <a:ext cx="6093532" cy="1302312"/>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30" name="Picture Placeholder 2"/>
          <p:cNvSpPr>
            <a:spLocks noGrp="1" noChangeAspect="1"/>
          </p:cNvSpPr>
          <p:nvPr>
            <p:ph type="pic" idx="21"/>
          </p:nvPr>
        </p:nvSpPr>
        <p:spPr>
          <a:xfrm>
            <a:off x="9496927" y="5207000"/>
            <a:ext cx="5382482" cy="318302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3" name="Text Placeholder 3"/>
          <p:cNvSpPr>
            <a:spLocks noGrp="1"/>
          </p:cNvSpPr>
          <p:nvPr>
            <p:ph type="body" sz="half" idx="19"/>
          </p:nvPr>
        </p:nvSpPr>
        <p:spPr>
          <a:xfrm>
            <a:off x="9137730" y="10368004"/>
            <a:ext cx="6100876" cy="1686112"/>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14" name="Text Placeholder 4"/>
          <p:cNvSpPr>
            <a:spLocks noGrp="1"/>
          </p:cNvSpPr>
          <p:nvPr>
            <p:ph type="body" sz="quarter" idx="13"/>
          </p:nvPr>
        </p:nvSpPr>
        <p:spPr>
          <a:xfrm>
            <a:off x="15966868" y="9065694"/>
            <a:ext cx="6100876" cy="1302308"/>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31" name="Picture Placeholder 2"/>
          <p:cNvSpPr>
            <a:spLocks noGrp="1" noChangeAspect="1"/>
          </p:cNvSpPr>
          <p:nvPr>
            <p:ph type="pic" idx="22"/>
          </p:nvPr>
        </p:nvSpPr>
        <p:spPr>
          <a:xfrm>
            <a:off x="16326062" y="5207000"/>
            <a:ext cx="5382484" cy="318302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4" name="Text Placeholder 3"/>
          <p:cNvSpPr>
            <a:spLocks noGrp="1"/>
          </p:cNvSpPr>
          <p:nvPr>
            <p:ph type="body" sz="half" idx="20"/>
          </p:nvPr>
        </p:nvSpPr>
        <p:spPr>
          <a:xfrm>
            <a:off x="15966869" y="10368002"/>
            <a:ext cx="6100874" cy="168610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cxnSp>
        <p:nvCxnSpPr>
          <p:cNvPr id="17" name="Straight Connector 16"/>
          <p:cNvCxnSpPr/>
          <p:nvPr/>
        </p:nvCxnSpPr>
        <p:spPr>
          <a:xfrm>
            <a:off x="8776306" y="5207000"/>
            <a:ext cx="0" cy="703518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5603810" y="5207000"/>
            <a:ext cx="0" cy="69850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8" name="Footer Placeholder 7"/>
          <p:cNvSpPr>
            <a:spLocks noGrp="1"/>
          </p:cNvSpPr>
          <p:nvPr>
            <p:ph type="ftr" sz="quarter" idx="11"/>
          </p:nvPr>
        </p:nvSpPr>
        <p:spPr>
          <a:xfrm>
            <a:off x="1056717" y="12783677"/>
            <a:ext cx="7719590" cy="609602"/>
          </a:xfrm>
          <a:prstGeom prst="rect">
            <a:avLst/>
          </a:prstGeom>
        </p:spPr>
        <p:txBody>
          <a:bodyPr/>
          <a:lstStyle/>
          <a:p>
            <a:endParaRPr lang="en-US"/>
          </a:p>
        </p:txBody>
      </p:sp>
      <p:sp>
        <p:nvSpPr>
          <p:cNvPr id="9" name="Slide Number Placeholder 8"/>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3943148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09906" y="1947336"/>
            <a:ext cx="17651320" cy="1413928"/>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5" name="Footer Placeholder 4"/>
          <p:cNvSpPr>
            <a:spLocks noGrp="1"/>
          </p:cNvSpPr>
          <p:nvPr>
            <p:ph type="ftr" sz="quarter" idx="11"/>
          </p:nvPr>
        </p:nvSpPr>
        <p:spPr>
          <a:xfrm>
            <a:off x="1056717" y="12783677"/>
            <a:ext cx="7719590" cy="609602"/>
          </a:xfrm>
          <a:prstGeom prst="rect">
            <a:avLst/>
          </a:prstGeom>
        </p:spPr>
        <p:txBody>
          <a:bodyPr/>
          <a:lstStyle/>
          <a:p>
            <a:endParaRPr lang="en-US"/>
          </a:p>
        </p:txBody>
      </p:sp>
      <p:sp>
        <p:nvSpPr>
          <p:cNvPr id="6" name="Slide Number Placeholder 5"/>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1555838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4745"/>
            <a:ext cx="24384000" cy="13734054"/>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17153513" y="2556937"/>
            <a:ext cx="2827866" cy="9497178"/>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2309908" y="2556936"/>
            <a:ext cx="12495092" cy="94971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1301877" y="12788123"/>
            <a:ext cx="1981198" cy="609598"/>
          </a:xfrm>
          <a:prstGeom prst="rect">
            <a:avLst/>
          </a:prstGeom>
        </p:spPr>
        <p:txBody>
          <a:bodyPr/>
          <a:lstStyle/>
          <a:p>
            <a:fld id="{89B58E73-00E1-4C53-8171-C35F05B8D1B6}" type="datetimeFigureOut">
              <a:rPr lang="en-US" smtClean="0"/>
              <a:t>10/3/2022</a:t>
            </a:fld>
            <a:endParaRPr lang="en-US"/>
          </a:p>
        </p:txBody>
      </p:sp>
      <p:sp>
        <p:nvSpPr>
          <p:cNvPr id="5" name="Footer Placeholder 4"/>
          <p:cNvSpPr>
            <a:spLocks noGrp="1"/>
          </p:cNvSpPr>
          <p:nvPr>
            <p:ph type="ftr" sz="quarter" idx="11"/>
          </p:nvPr>
        </p:nvSpPr>
        <p:spPr>
          <a:xfrm>
            <a:off x="1056717" y="12783677"/>
            <a:ext cx="7719590" cy="609602"/>
          </a:xfrm>
          <a:prstGeom prst="rect">
            <a:avLst/>
          </a:prstGeom>
        </p:spPr>
        <p:txBody>
          <a:bodyPr/>
          <a:lstStyle/>
          <a:p>
            <a:endParaRPr lang="en-US"/>
          </a:p>
        </p:txBody>
      </p:sp>
      <p:sp>
        <p:nvSpPr>
          <p:cNvPr id="13" name="Rectangle 12"/>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20705081" y="591459"/>
            <a:ext cx="1676398" cy="1535374"/>
          </a:xfrm>
          <a:prstGeom prst="rect">
            <a:avLst/>
          </a:prstGeom>
        </p:spPr>
        <p:txBody>
          <a:bodyPr/>
          <a:lstStyle/>
          <a:p>
            <a:fld id="{56DFB63D-1E26-44F3-A9D0-5FA0EE602886}" type="slidenum">
              <a:rPr lang="en-US" smtClean="0"/>
              <a:t>‹#›</a:t>
            </a:fld>
            <a:endParaRPr lang="en-US"/>
          </a:p>
        </p:txBody>
      </p:sp>
    </p:spTree>
    <p:extLst>
      <p:ext uri="{BB962C8B-B14F-4D97-AF65-F5344CB8AC3E}">
        <p14:creationId xmlns:p14="http://schemas.microsoft.com/office/powerpoint/2010/main" val="5969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rPr lang="en-US"/>
              <a:t>Click to edit Master title style</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73F9-CC21-47D3-BBE9-9AC47CA95E64}"/>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3D8AA368-C058-4EE9-93C0-01CCA55F304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30861F29-03DF-4962-8383-154C2C1C7197}"/>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5" name="Footer Placeholder 4">
            <a:extLst>
              <a:ext uri="{FF2B5EF4-FFF2-40B4-BE49-F238E27FC236}">
                <a16:creationId xmlns:a16="http://schemas.microsoft.com/office/drawing/2014/main" id="{AD1294B7-E71E-44EF-9FB0-BE5BC0CFC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9EF5B-FBA5-4E10-BDCA-2B4FFC3216A7}"/>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3627136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48A7-4559-45E0-9BE7-C4C63760C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3B62F-F6D4-432D-BFEC-AAA73997FB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2DE03-BC87-4813-AEF0-2A04246F4596}"/>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5" name="Footer Placeholder 4">
            <a:extLst>
              <a:ext uri="{FF2B5EF4-FFF2-40B4-BE49-F238E27FC236}">
                <a16:creationId xmlns:a16="http://schemas.microsoft.com/office/drawing/2014/main" id="{75FE31D8-8CAA-407D-86E9-87A590B42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14993-5DE5-4E6C-A996-FFA0FE53D5A6}"/>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1374384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5C92-2E24-45E0-980D-A86D5A206B11}"/>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46C57275-A793-4452-9543-CD410BDF211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DD5134-890A-4E60-BFE2-E085D908D37B}"/>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5" name="Footer Placeholder 4">
            <a:extLst>
              <a:ext uri="{FF2B5EF4-FFF2-40B4-BE49-F238E27FC236}">
                <a16:creationId xmlns:a16="http://schemas.microsoft.com/office/drawing/2014/main" id="{5A216120-1688-489D-AA6B-B7CDC4492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A702-5896-4771-9927-F5310C139576}"/>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3908200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1CED-71A1-4175-9777-35CA172C83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C8286-20D5-4EC3-B4D3-7A5F28B5DDDC}"/>
              </a:ext>
            </a:extLst>
          </p:cNvPr>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F94FBC-1B6F-46D3-856D-A4E7F1AC614B}"/>
              </a:ext>
            </a:extLst>
          </p:cNvPr>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BBF749-4DF1-4AE3-891E-7376422CB012}"/>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6" name="Footer Placeholder 5">
            <a:extLst>
              <a:ext uri="{FF2B5EF4-FFF2-40B4-BE49-F238E27FC236}">
                <a16:creationId xmlns:a16="http://schemas.microsoft.com/office/drawing/2014/main" id="{1AB339D4-63A6-4C0A-BA97-476BB5444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E9ACC-B129-4A18-9DB9-772FDCD4D125}"/>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427955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DD67-EF05-4222-8F5B-99C18FA419F9}"/>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4AE4D1-118E-4218-BEE5-C282DFBCFC95}"/>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a:extLst>
              <a:ext uri="{FF2B5EF4-FFF2-40B4-BE49-F238E27FC236}">
                <a16:creationId xmlns:a16="http://schemas.microsoft.com/office/drawing/2014/main" id="{003D8957-D0AC-4FAD-B8A4-72DD3284488D}"/>
              </a:ext>
            </a:extLst>
          </p:cNvPr>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37258-A1D7-45D8-A3AE-4C0C9ECE1C5A}"/>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a:extLst>
              <a:ext uri="{FF2B5EF4-FFF2-40B4-BE49-F238E27FC236}">
                <a16:creationId xmlns:a16="http://schemas.microsoft.com/office/drawing/2014/main" id="{4B0DFAE8-78DF-47DC-86DB-A9B953460D5C}"/>
              </a:ext>
            </a:extLst>
          </p:cNvPr>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D0B022-A154-48C1-AED8-4876D7C35281}"/>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8" name="Footer Placeholder 7">
            <a:extLst>
              <a:ext uri="{FF2B5EF4-FFF2-40B4-BE49-F238E27FC236}">
                <a16:creationId xmlns:a16="http://schemas.microsoft.com/office/drawing/2014/main" id="{6EE2208E-3C24-4320-BF03-AA363C750B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93E447-20D4-481B-BCB2-91B67C79EA8E}"/>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3156779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7BAE-1CF5-4801-BC85-7594BBDB4A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3527BE-1426-4C89-95F2-90E9969E45BA}"/>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4" name="Footer Placeholder 3">
            <a:extLst>
              <a:ext uri="{FF2B5EF4-FFF2-40B4-BE49-F238E27FC236}">
                <a16:creationId xmlns:a16="http://schemas.microsoft.com/office/drawing/2014/main" id="{C99D8CEB-6086-42ED-9AA8-945EB29EE4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33DC77-7D28-45DB-80A5-E3CBBBEABCE6}"/>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405191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9914F-3629-4923-AD9E-EBDEFB77871E}"/>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3" name="Footer Placeholder 2">
            <a:extLst>
              <a:ext uri="{FF2B5EF4-FFF2-40B4-BE49-F238E27FC236}">
                <a16:creationId xmlns:a16="http://schemas.microsoft.com/office/drawing/2014/main" id="{F6F594CC-DD27-474E-9B49-F1AD6BCEF9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8452E8-5AEC-4BD1-9761-53922B7E327C}"/>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1324097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856F-B8EF-4D0E-A209-6FAAEF2825EB}"/>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B0E7942A-E057-4B20-87B6-8D751F3C80E2}"/>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015984-85C3-47B6-AC19-8A177EFF7BC1}"/>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a:extLst>
              <a:ext uri="{FF2B5EF4-FFF2-40B4-BE49-F238E27FC236}">
                <a16:creationId xmlns:a16="http://schemas.microsoft.com/office/drawing/2014/main" id="{459A9B1E-0D2B-4A7F-8B54-230E876E963C}"/>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6" name="Footer Placeholder 5">
            <a:extLst>
              <a:ext uri="{FF2B5EF4-FFF2-40B4-BE49-F238E27FC236}">
                <a16:creationId xmlns:a16="http://schemas.microsoft.com/office/drawing/2014/main" id="{17333CAF-6406-4631-A0DD-23BD93337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575F7-5734-4DB6-92A1-B2B3BE54B72E}"/>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250150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6AA2-C353-4ED6-9676-C8ED7B511253}"/>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0335F553-950A-4365-93F0-C7858964BDED}"/>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E3A5BA42-8C7F-454A-B512-ED439CDDB3FA}"/>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a:extLst>
              <a:ext uri="{FF2B5EF4-FFF2-40B4-BE49-F238E27FC236}">
                <a16:creationId xmlns:a16="http://schemas.microsoft.com/office/drawing/2014/main" id="{D8737B80-E8B2-45D8-9666-2286D87F020B}"/>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6" name="Footer Placeholder 5">
            <a:extLst>
              <a:ext uri="{FF2B5EF4-FFF2-40B4-BE49-F238E27FC236}">
                <a16:creationId xmlns:a16="http://schemas.microsoft.com/office/drawing/2014/main" id="{6E91C71D-AE30-43D3-A984-5A9A50FC7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B471C-3DE5-4019-8181-420B2B926E77}"/>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1950040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E552-709D-4204-811B-4FBDF67AE0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AEE335-C5E0-47D2-8D84-7DFD047700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58776-CD6B-4C52-8D09-07C2D0436106}"/>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5" name="Footer Placeholder 4">
            <a:extLst>
              <a:ext uri="{FF2B5EF4-FFF2-40B4-BE49-F238E27FC236}">
                <a16:creationId xmlns:a16="http://schemas.microsoft.com/office/drawing/2014/main" id="{49339DE2-B0D2-4D71-9B63-3B2394C45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FFB6B-6F38-4A52-A784-7D5A75A08F13}"/>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352830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r>
              <a:rPr lang="en-US"/>
              <a:t>Click icon to add picture</a:t>
            </a:r>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rPr lang="en-US"/>
              <a:t>Click to edit Master title style</a:t>
            </a:r>
            <a:endParaRP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283D2B-9559-49FF-B3C7-C41B79310F7F}"/>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8AFA63-3995-4328-B6C0-8E28BE010FE5}"/>
              </a:ext>
            </a:extLst>
          </p:cNvPr>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D16E2-1717-4DD3-9307-6533F12FF5C3}"/>
              </a:ext>
            </a:extLst>
          </p:cNvPr>
          <p:cNvSpPr>
            <a:spLocks noGrp="1"/>
          </p:cNvSpPr>
          <p:nvPr>
            <p:ph type="dt" sz="half" idx="10"/>
          </p:nvPr>
        </p:nvSpPr>
        <p:spPr/>
        <p:txBody>
          <a:bodyPr/>
          <a:lstStyle/>
          <a:p>
            <a:fld id="{926C4652-836D-412E-934D-0BB0922A47B7}" type="datetimeFigureOut">
              <a:rPr lang="en-US" smtClean="0"/>
              <a:t>10/3/2022</a:t>
            </a:fld>
            <a:endParaRPr lang="en-US"/>
          </a:p>
        </p:txBody>
      </p:sp>
      <p:sp>
        <p:nvSpPr>
          <p:cNvPr id="5" name="Footer Placeholder 4">
            <a:extLst>
              <a:ext uri="{FF2B5EF4-FFF2-40B4-BE49-F238E27FC236}">
                <a16:creationId xmlns:a16="http://schemas.microsoft.com/office/drawing/2014/main" id="{B685915C-E2EA-4D3D-9214-E3FD98899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FE189-B001-4B5C-AF5F-3E7025ACEE3E}"/>
              </a:ext>
            </a:extLst>
          </p:cNvPr>
          <p:cNvSpPr>
            <a:spLocks noGrp="1"/>
          </p:cNvSpPr>
          <p:nvPr>
            <p:ph type="sldNum" sz="quarter" idx="12"/>
          </p:nvPr>
        </p:nvSpPr>
        <p:spPr/>
        <p:txBody>
          <a:bodyPr/>
          <a:lstStyle/>
          <a:p>
            <a:fld id="{4DDEBCA9-C5A1-4BFB-AF52-49265C405BA2}" type="slidenum">
              <a:rPr lang="en-US" smtClean="0"/>
              <a:t>‹#›</a:t>
            </a:fld>
            <a:endParaRPr lang="en-US"/>
          </a:p>
        </p:txBody>
      </p:sp>
    </p:spTree>
    <p:extLst>
      <p:ext uri="{BB962C8B-B14F-4D97-AF65-F5344CB8AC3E}">
        <p14:creationId xmlns:p14="http://schemas.microsoft.com/office/powerpoint/2010/main" val="1016534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24384000" cy="111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Picture Placeholder 9"/>
          <p:cNvSpPr>
            <a:spLocks noGrp="1"/>
          </p:cNvSpPr>
          <p:nvPr>
            <p:ph type="pic" sz="quarter" idx="10" hasCustomPrompt="1"/>
          </p:nvPr>
        </p:nvSpPr>
        <p:spPr>
          <a:xfrm>
            <a:off x="0" y="0"/>
            <a:ext cx="24384000" cy="11176000"/>
          </a:xfrm>
        </p:spPr>
        <p:txBody>
          <a:bodyPr/>
          <a:lstStyle>
            <a:lvl1pPr marL="0" indent="0">
              <a:buNone/>
              <a:defRPr baseline="0">
                <a:solidFill>
                  <a:schemeClr val="bg1">
                    <a:lumMod val="65000"/>
                  </a:schemeClr>
                </a:solidFill>
              </a:defRPr>
            </a:lvl1pPr>
          </a:lstStyle>
          <a:p>
            <a:r>
              <a:rPr lang="en-US" dirty="0"/>
              <a:t>Insert Picture Background</a:t>
            </a:r>
          </a:p>
        </p:txBody>
      </p:sp>
      <p:sp>
        <p:nvSpPr>
          <p:cNvPr id="4" name="Rectangle 3"/>
          <p:cNvSpPr/>
          <p:nvPr userDrawn="1"/>
        </p:nvSpPr>
        <p:spPr>
          <a:xfrm>
            <a:off x="0" y="11174640"/>
            <a:ext cx="24384000" cy="2541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2" name="Title 1"/>
          <p:cNvSpPr>
            <a:spLocks noGrp="1"/>
          </p:cNvSpPr>
          <p:nvPr>
            <p:ph type="ctrTitle" hasCustomPrompt="1"/>
          </p:nvPr>
        </p:nvSpPr>
        <p:spPr>
          <a:xfrm>
            <a:off x="2133603" y="3275518"/>
            <a:ext cx="10751126" cy="6961432"/>
          </a:xfrm>
        </p:spPr>
        <p:txBody>
          <a:bodyPr wrap="square" lIns="0" tIns="0" rIns="0" bIns="0" anchor="t" anchorCtr="0">
            <a:normAutofit/>
          </a:bodyPr>
          <a:lstStyle>
            <a:lvl1pPr algn="l">
              <a:defRPr sz="16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2133602" y="1088706"/>
            <a:ext cx="20116800" cy="912216"/>
          </a:xfrm>
        </p:spPr>
        <p:txBody>
          <a:bodyPr lIns="0" tIns="0" rIns="0" bIns="0">
            <a:normAutofit/>
          </a:bodyPr>
          <a:lstStyle>
            <a:lvl1pPr marL="0" indent="0" algn="l">
              <a:lnSpc>
                <a:spcPts val="3600"/>
              </a:lnSpc>
              <a:buNone/>
              <a:defRPr sz="4000" baseline="0">
                <a:solidFill>
                  <a:schemeClr val="tx2"/>
                </a:solidFill>
                <a:latin typeface="Rufina-Stencil-Bold"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College or department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1563" y="11384190"/>
            <a:ext cx="6540874" cy="2089496"/>
          </a:xfrm>
          <a:prstGeom prst="rect">
            <a:avLst/>
          </a:prstGeom>
        </p:spPr>
      </p:pic>
    </p:spTree>
    <p:extLst>
      <p:ext uri="{BB962C8B-B14F-4D97-AF65-F5344CB8AC3E}">
        <p14:creationId xmlns:p14="http://schemas.microsoft.com/office/powerpoint/2010/main" val="149180832"/>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2" y="0"/>
            <a:ext cx="24384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2" name="Title 1"/>
          <p:cNvSpPr>
            <a:spLocks noGrp="1"/>
          </p:cNvSpPr>
          <p:nvPr>
            <p:ph type="ctrTitle" hasCustomPrompt="1"/>
          </p:nvPr>
        </p:nvSpPr>
        <p:spPr>
          <a:xfrm>
            <a:off x="2133602" y="3732717"/>
            <a:ext cx="20116800" cy="7496142"/>
          </a:xfrm>
        </p:spPr>
        <p:txBody>
          <a:bodyPr wrap="square" lIns="0" tIns="0" rIns="0" bIns="0" anchor="t" anchorCtr="0">
            <a:normAutofit/>
          </a:bodyPr>
          <a:lstStyle>
            <a:lvl1pPr algn="l">
              <a:defRPr sz="16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2133602" y="1088706"/>
            <a:ext cx="20116800" cy="912216"/>
          </a:xfrm>
        </p:spPr>
        <p:txBody>
          <a:bodyPr lIns="0" tIns="0" rIns="0" bIns="0">
            <a:normAutofit/>
          </a:bodyPr>
          <a:lstStyle>
            <a:lvl1pPr marL="0" indent="0" algn="l">
              <a:lnSpc>
                <a:spcPts val="3600"/>
              </a:lnSpc>
              <a:buNone/>
              <a:defRPr sz="4000" baseline="0">
                <a:solidFill>
                  <a:schemeClr val="bg1"/>
                </a:solidFill>
                <a:latin typeface="Rufina-Stencil-Bold"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78301" y="10987656"/>
            <a:ext cx="6629410" cy="2117780"/>
          </a:xfrm>
          <a:prstGeom prst="rect">
            <a:avLst/>
          </a:prstGeom>
        </p:spPr>
      </p:pic>
    </p:spTree>
    <p:extLst>
      <p:ext uri="{BB962C8B-B14F-4D97-AF65-F5344CB8AC3E}">
        <p14:creationId xmlns:p14="http://schemas.microsoft.com/office/powerpoint/2010/main" val="827964168"/>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2" y="0"/>
            <a:ext cx="24384000" cy="13716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2" name="Title 1"/>
          <p:cNvSpPr>
            <a:spLocks noGrp="1"/>
          </p:cNvSpPr>
          <p:nvPr>
            <p:ph type="ctrTitle" hasCustomPrompt="1"/>
          </p:nvPr>
        </p:nvSpPr>
        <p:spPr>
          <a:xfrm>
            <a:off x="2133602" y="3732717"/>
            <a:ext cx="20116800" cy="7496142"/>
          </a:xfrm>
        </p:spPr>
        <p:txBody>
          <a:bodyPr wrap="square" lIns="0" tIns="0" rIns="0" bIns="0" anchor="t" anchorCtr="0">
            <a:normAutofit/>
          </a:bodyPr>
          <a:lstStyle>
            <a:lvl1pPr algn="l">
              <a:defRPr sz="16000" cap="all" baseline="0">
                <a:solidFill>
                  <a:schemeClr val="bg1"/>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2133602" y="1088706"/>
            <a:ext cx="20116800" cy="912216"/>
          </a:xfrm>
        </p:spPr>
        <p:txBody>
          <a:bodyPr lIns="0" tIns="0" rIns="0" bIns="0">
            <a:normAutofit/>
          </a:bodyPr>
          <a:lstStyle>
            <a:lvl1pPr marL="0" indent="0" algn="l">
              <a:lnSpc>
                <a:spcPts val="3600"/>
              </a:lnSpc>
              <a:buNone/>
              <a:defRPr sz="4000" baseline="0">
                <a:solidFill>
                  <a:schemeClr val="tx2"/>
                </a:solidFill>
                <a:latin typeface="Rufina-Stencil-Bold"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3371" y="10987928"/>
            <a:ext cx="6540874" cy="2089496"/>
          </a:xfrm>
          <a:prstGeom prst="rect">
            <a:avLst/>
          </a:prstGeom>
        </p:spPr>
      </p:pic>
    </p:spTree>
    <p:extLst>
      <p:ext uri="{BB962C8B-B14F-4D97-AF65-F5344CB8AC3E}">
        <p14:creationId xmlns:p14="http://schemas.microsoft.com/office/powerpoint/2010/main" val="3626278783"/>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2" y="0"/>
            <a:ext cx="24384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2" name="Title 1"/>
          <p:cNvSpPr>
            <a:spLocks noGrp="1"/>
          </p:cNvSpPr>
          <p:nvPr>
            <p:ph type="ctrTitle" hasCustomPrompt="1"/>
          </p:nvPr>
        </p:nvSpPr>
        <p:spPr>
          <a:xfrm>
            <a:off x="2133602" y="3732717"/>
            <a:ext cx="20116800" cy="7496142"/>
          </a:xfrm>
        </p:spPr>
        <p:txBody>
          <a:bodyPr wrap="square" lIns="0" tIns="0" rIns="0" bIns="0" anchor="t" anchorCtr="0">
            <a:normAutofit/>
          </a:bodyPr>
          <a:lstStyle>
            <a:lvl1pPr algn="l">
              <a:defRPr sz="16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2133602" y="1088706"/>
            <a:ext cx="20116800" cy="912216"/>
          </a:xfrm>
        </p:spPr>
        <p:txBody>
          <a:bodyPr lIns="0" tIns="0" rIns="0" bIns="0">
            <a:normAutofit/>
          </a:bodyPr>
          <a:lstStyle>
            <a:lvl1pPr marL="0" indent="0" algn="l">
              <a:lnSpc>
                <a:spcPts val="3600"/>
              </a:lnSpc>
              <a:buNone/>
              <a:defRPr sz="4000" baseline="0">
                <a:solidFill>
                  <a:schemeClr val="tx2"/>
                </a:solidFill>
                <a:latin typeface="Rufina-Stencil-Bold"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College or department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00792" y="10694035"/>
            <a:ext cx="6966032" cy="2867562"/>
          </a:xfrm>
          <a:prstGeom prst="rect">
            <a:avLst/>
          </a:prstGeom>
        </p:spPr>
      </p:pic>
    </p:spTree>
    <p:extLst>
      <p:ext uri="{BB962C8B-B14F-4D97-AF65-F5344CB8AC3E}">
        <p14:creationId xmlns:p14="http://schemas.microsoft.com/office/powerpoint/2010/main" val="1642885166"/>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extLst>
      <p:ext uri="{BB962C8B-B14F-4D97-AF65-F5344CB8AC3E}">
        <p14:creationId xmlns:p14="http://schemas.microsoft.com/office/powerpoint/2010/main" val="285939803"/>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bg1">
                    <a:lumMod val="50000"/>
                  </a:schemeClr>
                </a:solidFill>
                <a:latin typeface="Kievit Offc" panose="020B0504030101020102" pitchFamily="34"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extLst>
      <p:ext uri="{BB962C8B-B14F-4D97-AF65-F5344CB8AC3E}">
        <p14:creationId xmlns:p14="http://schemas.microsoft.com/office/powerpoint/2010/main" val="334453586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extLst>
      <p:ext uri="{BB962C8B-B14F-4D97-AF65-F5344CB8AC3E}">
        <p14:creationId xmlns:p14="http://schemas.microsoft.com/office/powerpoint/2010/main" val="3898470458"/>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lvl1pPr>
              <a:defRPr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baseline="0">
                <a:solidFill>
                  <a:schemeClr val="tx2"/>
                </a:solidFill>
                <a:latin typeface="Kievit Offc" panose="020B0504030101020102"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baseline="0">
                <a:solidFill>
                  <a:schemeClr val="tx2"/>
                </a:solidFill>
                <a:latin typeface="Kievit Offc" panose="020B0504030101020102"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extLst>
      <p:ext uri="{BB962C8B-B14F-4D97-AF65-F5344CB8AC3E}">
        <p14:creationId xmlns:p14="http://schemas.microsoft.com/office/powerpoint/2010/main" val="2817818358"/>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extLst>
      <p:ext uri="{BB962C8B-B14F-4D97-AF65-F5344CB8AC3E}">
        <p14:creationId xmlns:p14="http://schemas.microsoft.com/office/powerpoint/2010/main" val="276023059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extLst>
      <p:ext uri="{BB962C8B-B14F-4D97-AF65-F5344CB8AC3E}">
        <p14:creationId xmlns:p14="http://schemas.microsoft.com/office/powerpoint/2010/main" val="2384163307"/>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baseline="0">
                <a:solidFill>
                  <a:schemeClr val="tx2"/>
                </a:solidFill>
                <a:latin typeface="Kievit Offc" panose="020B0504030101020102" pitchFamily="34" charset="0"/>
              </a:defRPr>
            </a:lvl1pPr>
            <a:lvl2pPr>
              <a:defRPr sz="5600" baseline="0">
                <a:solidFill>
                  <a:schemeClr val="tx2"/>
                </a:solidFill>
                <a:latin typeface="Kievit Offc" panose="020B0504030101020102" pitchFamily="34" charset="0"/>
              </a:defRPr>
            </a:lvl2pPr>
            <a:lvl3pPr>
              <a:defRPr sz="4800" baseline="0">
                <a:solidFill>
                  <a:schemeClr val="tx2"/>
                </a:solidFill>
                <a:latin typeface="Kievit Offc" panose="020B0504030101020102" pitchFamily="34" charset="0"/>
              </a:defRPr>
            </a:lvl3pPr>
            <a:lvl4pPr>
              <a:defRPr sz="4000" baseline="0">
                <a:solidFill>
                  <a:schemeClr val="tx2"/>
                </a:solidFill>
                <a:latin typeface="Kievit Offc" panose="020B0504030101020102" pitchFamily="34" charset="0"/>
              </a:defRPr>
            </a:lvl4pPr>
            <a:lvl5pPr>
              <a:defRPr sz="4000" baseline="0">
                <a:solidFill>
                  <a:schemeClr val="tx2"/>
                </a:solidFill>
                <a:latin typeface="Kievit Offc" panose="020B0504030101020102" pitchFamily="34" charset="0"/>
              </a:defRPr>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baseline="0">
                <a:solidFill>
                  <a:schemeClr val="tx2"/>
                </a:solidFill>
                <a:latin typeface="Kievit Offc" panose="020B0504030101020102"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extLst>
      <p:ext uri="{BB962C8B-B14F-4D97-AF65-F5344CB8AC3E}">
        <p14:creationId xmlns:p14="http://schemas.microsoft.com/office/powerpoint/2010/main" val="3442669236"/>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solidFill>
                  <a:schemeClr val="tx1"/>
                </a:solidFill>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solidFill>
                  <a:schemeClr val="tx2"/>
                </a:solidFill>
                <a:latin typeface="Kievit Offc" panose="020B0504030101020102"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extLst>
      <p:ext uri="{BB962C8B-B14F-4D97-AF65-F5344CB8AC3E}">
        <p14:creationId xmlns:p14="http://schemas.microsoft.com/office/powerpoint/2010/main" val="30677850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215200" y="8596133"/>
            <a:ext cx="23953600" cy="4904800"/>
          </a:xfrm>
          <a:prstGeom prst="rect">
            <a:avLst/>
          </a:prstGeom>
          <a:solidFill>
            <a:srgbClr val="38761D"/>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8000"/>
          </a:p>
        </p:txBody>
      </p:sp>
      <p:sp>
        <p:nvSpPr>
          <p:cNvPr id="11" name="Google Shape;11;p2"/>
          <p:cNvSpPr txBox="1">
            <a:spLocks noGrp="1"/>
          </p:cNvSpPr>
          <p:nvPr>
            <p:ph type="ctrTitle"/>
          </p:nvPr>
        </p:nvSpPr>
        <p:spPr>
          <a:xfrm>
            <a:off x="1295667" y="705267"/>
            <a:ext cx="21823200" cy="3929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11200"/>
            </a:lvl1pPr>
            <a:lvl2pPr lvl="1">
              <a:spcBef>
                <a:spcPts val="0"/>
              </a:spcBef>
              <a:spcAft>
                <a:spcPts val="0"/>
              </a:spcAft>
              <a:buSzPts val="4200"/>
              <a:buNone/>
              <a:defRPr sz="11200"/>
            </a:lvl2pPr>
            <a:lvl3pPr lvl="2">
              <a:spcBef>
                <a:spcPts val="0"/>
              </a:spcBef>
              <a:spcAft>
                <a:spcPts val="0"/>
              </a:spcAft>
              <a:buSzPts val="4200"/>
              <a:buNone/>
              <a:defRPr sz="11200"/>
            </a:lvl3pPr>
            <a:lvl4pPr lvl="3">
              <a:spcBef>
                <a:spcPts val="0"/>
              </a:spcBef>
              <a:spcAft>
                <a:spcPts val="0"/>
              </a:spcAft>
              <a:buSzPts val="4200"/>
              <a:buNone/>
              <a:defRPr sz="11200"/>
            </a:lvl4pPr>
            <a:lvl5pPr lvl="4">
              <a:spcBef>
                <a:spcPts val="0"/>
              </a:spcBef>
              <a:spcAft>
                <a:spcPts val="0"/>
              </a:spcAft>
              <a:buSzPts val="4200"/>
              <a:buNone/>
              <a:defRPr sz="11200"/>
            </a:lvl5pPr>
            <a:lvl6pPr lvl="5">
              <a:spcBef>
                <a:spcPts val="0"/>
              </a:spcBef>
              <a:spcAft>
                <a:spcPts val="0"/>
              </a:spcAft>
              <a:buSzPts val="4200"/>
              <a:buNone/>
              <a:defRPr sz="11200"/>
            </a:lvl6pPr>
            <a:lvl7pPr lvl="6">
              <a:spcBef>
                <a:spcPts val="0"/>
              </a:spcBef>
              <a:spcAft>
                <a:spcPts val="0"/>
              </a:spcAft>
              <a:buSzPts val="4200"/>
              <a:buNone/>
              <a:defRPr sz="11200"/>
            </a:lvl7pPr>
            <a:lvl8pPr lvl="7">
              <a:spcBef>
                <a:spcPts val="0"/>
              </a:spcBef>
              <a:spcAft>
                <a:spcPts val="0"/>
              </a:spcAft>
              <a:buSzPts val="4200"/>
              <a:buNone/>
              <a:defRPr sz="11200"/>
            </a:lvl8pPr>
            <a:lvl9pPr lvl="8">
              <a:spcBef>
                <a:spcPts val="0"/>
              </a:spcBef>
              <a:spcAft>
                <a:spcPts val="0"/>
              </a:spcAft>
              <a:buSzPts val="4200"/>
              <a:buNone/>
              <a:defRPr sz="11200"/>
            </a:lvl9pPr>
          </a:lstStyle>
          <a:p>
            <a:endParaRPr/>
          </a:p>
        </p:txBody>
      </p:sp>
      <p:sp>
        <p:nvSpPr>
          <p:cNvPr id="12" name="Google Shape;12;p2"/>
          <p:cNvSpPr txBox="1">
            <a:spLocks noGrp="1"/>
          </p:cNvSpPr>
          <p:nvPr>
            <p:ph type="subTitle" idx="1"/>
          </p:nvPr>
        </p:nvSpPr>
        <p:spPr>
          <a:xfrm>
            <a:off x="1295667" y="4634867"/>
            <a:ext cx="21823200" cy="2296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6400"/>
            </a:lvl1pPr>
            <a:lvl2pPr lvl="1">
              <a:lnSpc>
                <a:spcPct val="100000"/>
              </a:lnSpc>
              <a:spcBef>
                <a:spcPts val="0"/>
              </a:spcBef>
              <a:spcAft>
                <a:spcPts val="0"/>
              </a:spcAft>
              <a:buSzPts val="2400"/>
              <a:buNone/>
              <a:defRPr sz="6400"/>
            </a:lvl2pPr>
            <a:lvl3pPr lvl="2">
              <a:lnSpc>
                <a:spcPct val="100000"/>
              </a:lnSpc>
              <a:spcBef>
                <a:spcPts val="0"/>
              </a:spcBef>
              <a:spcAft>
                <a:spcPts val="0"/>
              </a:spcAft>
              <a:buSzPts val="2400"/>
              <a:buNone/>
              <a:defRPr sz="6400"/>
            </a:lvl3pPr>
            <a:lvl4pPr lvl="3">
              <a:lnSpc>
                <a:spcPct val="100000"/>
              </a:lnSpc>
              <a:spcBef>
                <a:spcPts val="0"/>
              </a:spcBef>
              <a:spcAft>
                <a:spcPts val="0"/>
              </a:spcAft>
              <a:buSzPts val="2400"/>
              <a:buNone/>
              <a:defRPr sz="6400"/>
            </a:lvl4pPr>
            <a:lvl5pPr lvl="4">
              <a:lnSpc>
                <a:spcPct val="100000"/>
              </a:lnSpc>
              <a:spcBef>
                <a:spcPts val="0"/>
              </a:spcBef>
              <a:spcAft>
                <a:spcPts val="0"/>
              </a:spcAft>
              <a:buSzPts val="2400"/>
              <a:buNone/>
              <a:defRPr sz="6400"/>
            </a:lvl5pPr>
            <a:lvl6pPr lvl="5">
              <a:lnSpc>
                <a:spcPct val="100000"/>
              </a:lnSpc>
              <a:spcBef>
                <a:spcPts val="0"/>
              </a:spcBef>
              <a:spcAft>
                <a:spcPts val="0"/>
              </a:spcAft>
              <a:buSzPts val="2400"/>
              <a:buNone/>
              <a:defRPr sz="6400"/>
            </a:lvl6pPr>
            <a:lvl7pPr lvl="6">
              <a:lnSpc>
                <a:spcPct val="100000"/>
              </a:lnSpc>
              <a:spcBef>
                <a:spcPts val="0"/>
              </a:spcBef>
              <a:spcAft>
                <a:spcPts val="0"/>
              </a:spcAft>
              <a:buSzPts val="2400"/>
              <a:buNone/>
              <a:defRPr sz="6400"/>
            </a:lvl7pPr>
            <a:lvl8pPr lvl="7">
              <a:lnSpc>
                <a:spcPct val="100000"/>
              </a:lnSpc>
              <a:spcBef>
                <a:spcPts val="0"/>
              </a:spcBef>
              <a:spcAft>
                <a:spcPts val="0"/>
              </a:spcAft>
              <a:buSzPts val="2400"/>
              <a:buNone/>
              <a:defRPr sz="6400"/>
            </a:lvl8pPr>
            <a:lvl9pPr lvl="8">
              <a:lnSpc>
                <a:spcPct val="100000"/>
              </a:lnSpc>
              <a:spcBef>
                <a:spcPts val="0"/>
              </a:spcBef>
              <a:spcAft>
                <a:spcPts val="0"/>
              </a:spcAft>
              <a:buSzPts val="2400"/>
              <a:buNone/>
              <a:defRPr sz="6400"/>
            </a:lvl9pPr>
          </a:lstStyle>
          <a:p>
            <a:endParaRPr/>
          </a:p>
        </p:txBody>
      </p:sp>
      <p:sp>
        <p:nvSpPr>
          <p:cNvPr id="13" name="Google Shape;13;p2"/>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4737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p:nvPr/>
        </p:nvSpPr>
        <p:spPr>
          <a:xfrm>
            <a:off x="215200" y="7069600"/>
            <a:ext cx="23953600" cy="6431200"/>
          </a:xfrm>
          <a:prstGeom prst="rect">
            <a:avLst/>
          </a:prstGeom>
          <a:solidFill>
            <a:schemeClr val="accent2"/>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8000"/>
          </a:p>
        </p:txBody>
      </p:sp>
      <p:sp>
        <p:nvSpPr>
          <p:cNvPr id="16" name="Google Shape;16;p3"/>
          <p:cNvSpPr txBox="1">
            <a:spLocks noGrp="1"/>
          </p:cNvSpPr>
          <p:nvPr>
            <p:ph type="title"/>
          </p:nvPr>
        </p:nvSpPr>
        <p:spPr>
          <a:xfrm>
            <a:off x="1295667" y="4572000"/>
            <a:ext cx="21823200" cy="20952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9600"/>
            </a:lvl1pPr>
            <a:lvl2pPr lvl="1">
              <a:spcBef>
                <a:spcPts val="0"/>
              </a:spcBef>
              <a:spcAft>
                <a:spcPts val="0"/>
              </a:spcAft>
              <a:buSzPts val="3600"/>
              <a:buNone/>
              <a:defRPr sz="9600"/>
            </a:lvl2pPr>
            <a:lvl3pPr lvl="2">
              <a:spcBef>
                <a:spcPts val="0"/>
              </a:spcBef>
              <a:spcAft>
                <a:spcPts val="0"/>
              </a:spcAft>
              <a:buSzPts val="3600"/>
              <a:buNone/>
              <a:defRPr sz="9600"/>
            </a:lvl3pPr>
            <a:lvl4pPr lvl="3">
              <a:spcBef>
                <a:spcPts val="0"/>
              </a:spcBef>
              <a:spcAft>
                <a:spcPts val="0"/>
              </a:spcAft>
              <a:buSzPts val="3600"/>
              <a:buNone/>
              <a:defRPr sz="9600"/>
            </a:lvl4pPr>
            <a:lvl5pPr lvl="4">
              <a:spcBef>
                <a:spcPts val="0"/>
              </a:spcBef>
              <a:spcAft>
                <a:spcPts val="0"/>
              </a:spcAft>
              <a:buSzPts val="3600"/>
              <a:buNone/>
              <a:defRPr sz="9600"/>
            </a:lvl5pPr>
            <a:lvl6pPr lvl="5">
              <a:spcBef>
                <a:spcPts val="0"/>
              </a:spcBef>
              <a:spcAft>
                <a:spcPts val="0"/>
              </a:spcAft>
              <a:buSzPts val="3600"/>
              <a:buNone/>
              <a:defRPr sz="9600"/>
            </a:lvl6pPr>
            <a:lvl7pPr lvl="6">
              <a:spcBef>
                <a:spcPts val="0"/>
              </a:spcBef>
              <a:spcAft>
                <a:spcPts val="0"/>
              </a:spcAft>
              <a:buSzPts val="3600"/>
              <a:buNone/>
              <a:defRPr sz="9600"/>
            </a:lvl7pPr>
            <a:lvl8pPr lvl="7">
              <a:spcBef>
                <a:spcPts val="0"/>
              </a:spcBef>
              <a:spcAft>
                <a:spcPts val="0"/>
              </a:spcAft>
              <a:buSzPts val="3600"/>
              <a:buNone/>
              <a:defRPr sz="9600"/>
            </a:lvl8pPr>
            <a:lvl9pPr lvl="8">
              <a:spcBef>
                <a:spcPts val="0"/>
              </a:spcBef>
              <a:spcAft>
                <a:spcPts val="0"/>
              </a:spcAft>
              <a:buSzPts val="3600"/>
              <a:buNone/>
              <a:defRPr sz="9600"/>
            </a:lvl9pPr>
          </a:lstStyle>
          <a:p>
            <a:endParaRPr/>
          </a:p>
        </p:txBody>
      </p:sp>
      <p:sp>
        <p:nvSpPr>
          <p:cNvPr id="17" name="Google Shape;17;p3"/>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7326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31200" y="1186733"/>
            <a:ext cx="22721600" cy="1662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831200" y="3073267"/>
            <a:ext cx="22721600" cy="9110400"/>
          </a:xfrm>
          <a:prstGeom prst="rect">
            <a:avLst/>
          </a:prstGeom>
        </p:spPr>
        <p:txBody>
          <a:bodyPr spcFirstLastPara="1" wrap="square" lIns="91425" tIns="91425" rIns="91425" bIns="91425" anchor="t" anchorCtr="0">
            <a:normAutofit/>
          </a:bodyPr>
          <a:lstStyle>
            <a:lvl1pPr marL="1219215" lvl="0" indent="-914411">
              <a:spcBef>
                <a:spcPts val="0"/>
              </a:spcBef>
              <a:spcAft>
                <a:spcPts val="0"/>
              </a:spcAft>
              <a:buSzPts val="1800"/>
              <a:buChar char="●"/>
              <a:defRPr/>
            </a:lvl1pPr>
            <a:lvl2pPr marL="2438430" lvl="1" indent="-846677">
              <a:spcBef>
                <a:spcPts val="0"/>
              </a:spcBef>
              <a:spcAft>
                <a:spcPts val="0"/>
              </a:spcAft>
              <a:buSzPts val="1400"/>
              <a:buChar char="○"/>
              <a:defRPr/>
            </a:lvl2pPr>
            <a:lvl3pPr marL="3657646" lvl="2" indent="-846677">
              <a:spcBef>
                <a:spcPts val="0"/>
              </a:spcBef>
              <a:spcAft>
                <a:spcPts val="0"/>
              </a:spcAft>
              <a:buSzPts val="1400"/>
              <a:buChar char="■"/>
              <a:defRPr/>
            </a:lvl3pPr>
            <a:lvl4pPr marL="4876861" lvl="3" indent="-846677">
              <a:spcBef>
                <a:spcPts val="0"/>
              </a:spcBef>
              <a:spcAft>
                <a:spcPts val="0"/>
              </a:spcAft>
              <a:buSzPts val="1400"/>
              <a:buChar char="●"/>
              <a:defRPr/>
            </a:lvl4pPr>
            <a:lvl5pPr marL="6096076" lvl="4" indent="-846677">
              <a:spcBef>
                <a:spcPts val="0"/>
              </a:spcBef>
              <a:spcAft>
                <a:spcPts val="0"/>
              </a:spcAft>
              <a:buSzPts val="1400"/>
              <a:buChar char="○"/>
              <a:defRPr/>
            </a:lvl5pPr>
            <a:lvl6pPr marL="7315291" lvl="5" indent="-846677">
              <a:spcBef>
                <a:spcPts val="0"/>
              </a:spcBef>
              <a:spcAft>
                <a:spcPts val="0"/>
              </a:spcAft>
              <a:buSzPts val="1400"/>
              <a:buChar char="■"/>
              <a:defRPr/>
            </a:lvl6pPr>
            <a:lvl7pPr marL="8534507" lvl="6" indent="-846677">
              <a:spcBef>
                <a:spcPts val="0"/>
              </a:spcBef>
              <a:spcAft>
                <a:spcPts val="0"/>
              </a:spcAft>
              <a:buSzPts val="1400"/>
              <a:buChar char="●"/>
              <a:defRPr/>
            </a:lvl7pPr>
            <a:lvl8pPr marL="9753722" lvl="7" indent="-846677">
              <a:spcBef>
                <a:spcPts val="0"/>
              </a:spcBef>
              <a:spcAft>
                <a:spcPts val="0"/>
              </a:spcAft>
              <a:buSzPts val="1400"/>
              <a:buChar char="○"/>
              <a:defRPr/>
            </a:lvl8pPr>
            <a:lvl9pPr marL="10972937" lvl="8" indent="-846677">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7385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1200" y="1186733"/>
            <a:ext cx="22721600" cy="1662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831200" y="3073267"/>
            <a:ext cx="10666400" cy="9110400"/>
          </a:xfrm>
          <a:prstGeom prst="rect">
            <a:avLst/>
          </a:prstGeom>
        </p:spPr>
        <p:txBody>
          <a:bodyPr spcFirstLastPara="1" wrap="square" lIns="91425" tIns="91425" rIns="91425" bIns="91425" anchor="t" anchorCtr="0">
            <a:normAutofit/>
          </a:bodyPr>
          <a:lstStyle>
            <a:lvl1pPr marL="1219215" lvl="0" indent="-846677">
              <a:spcBef>
                <a:spcPts val="0"/>
              </a:spcBef>
              <a:spcAft>
                <a:spcPts val="0"/>
              </a:spcAft>
              <a:buSzPts val="1400"/>
              <a:buChar char="●"/>
              <a:defRPr sz="3733"/>
            </a:lvl1pPr>
            <a:lvl2pPr marL="2438430" lvl="1" indent="-812810">
              <a:spcBef>
                <a:spcPts val="0"/>
              </a:spcBef>
              <a:spcAft>
                <a:spcPts val="0"/>
              </a:spcAft>
              <a:buSzPts val="1200"/>
              <a:buChar char="○"/>
              <a:defRPr sz="3200"/>
            </a:lvl2pPr>
            <a:lvl3pPr marL="3657646" lvl="2" indent="-812810">
              <a:spcBef>
                <a:spcPts val="0"/>
              </a:spcBef>
              <a:spcAft>
                <a:spcPts val="0"/>
              </a:spcAft>
              <a:buSzPts val="1200"/>
              <a:buChar char="■"/>
              <a:defRPr sz="3200"/>
            </a:lvl3pPr>
            <a:lvl4pPr marL="4876861" lvl="3" indent="-812810">
              <a:spcBef>
                <a:spcPts val="0"/>
              </a:spcBef>
              <a:spcAft>
                <a:spcPts val="0"/>
              </a:spcAft>
              <a:buSzPts val="1200"/>
              <a:buChar char="●"/>
              <a:defRPr sz="3200"/>
            </a:lvl4pPr>
            <a:lvl5pPr marL="6096076" lvl="4" indent="-812810">
              <a:spcBef>
                <a:spcPts val="0"/>
              </a:spcBef>
              <a:spcAft>
                <a:spcPts val="0"/>
              </a:spcAft>
              <a:buSzPts val="1200"/>
              <a:buChar char="○"/>
              <a:defRPr sz="3200"/>
            </a:lvl5pPr>
            <a:lvl6pPr marL="7315291" lvl="5" indent="-812810">
              <a:spcBef>
                <a:spcPts val="0"/>
              </a:spcBef>
              <a:spcAft>
                <a:spcPts val="0"/>
              </a:spcAft>
              <a:buSzPts val="1200"/>
              <a:buChar char="■"/>
              <a:defRPr sz="3200"/>
            </a:lvl6pPr>
            <a:lvl7pPr marL="8534507" lvl="6" indent="-812810">
              <a:spcBef>
                <a:spcPts val="0"/>
              </a:spcBef>
              <a:spcAft>
                <a:spcPts val="0"/>
              </a:spcAft>
              <a:buSzPts val="1200"/>
              <a:buChar char="●"/>
              <a:defRPr sz="3200"/>
            </a:lvl7pPr>
            <a:lvl8pPr marL="9753722" lvl="7" indent="-812810">
              <a:spcBef>
                <a:spcPts val="0"/>
              </a:spcBef>
              <a:spcAft>
                <a:spcPts val="0"/>
              </a:spcAft>
              <a:buSzPts val="1200"/>
              <a:buChar char="○"/>
              <a:defRPr sz="3200"/>
            </a:lvl8pPr>
            <a:lvl9pPr marL="10972937" lvl="8" indent="-812810">
              <a:spcBef>
                <a:spcPts val="0"/>
              </a:spcBef>
              <a:spcAft>
                <a:spcPts val="0"/>
              </a:spcAft>
              <a:buSzPts val="1200"/>
              <a:buChar char="■"/>
              <a:defRPr sz="3200"/>
            </a:lvl9pPr>
          </a:lstStyle>
          <a:p>
            <a:endParaRPr/>
          </a:p>
        </p:txBody>
      </p:sp>
      <p:sp>
        <p:nvSpPr>
          <p:cNvPr id="25" name="Google Shape;25;p5"/>
          <p:cNvSpPr txBox="1">
            <a:spLocks noGrp="1"/>
          </p:cNvSpPr>
          <p:nvPr>
            <p:ph type="body" idx="2"/>
          </p:nvPr>
        </p:nvSpPr>
        <p:spPr>
          <a:xfrm>
            <a:off x="12886400" y="3073267"/>
            <a:ext cx="10666400" cy="9110400"/>
          </a:xfrm>
          <a:prstGeom prst="rect">
            <a:avLst/>
          </a:prstGeom>
        </p:spPr>
        <p:txBody>
          <a:bodyPr spcFirstLastPara="1" wrap="square" lIns="91425" tIns="91425" rIns="91425" bIns="91425" anchor="t" anchorCtr="0">
            <a:normAutofit/>
          </a:bodyPr>
          <a:lstStyle>
            <a:lvl1pPr marL="1219215" lvl="0" indent="-846677">
              <a:spcBef>
                <a:spcPts val="0"/>
              </a:spcBef>
              <a:spcAft>
                <a:spcPts val="0"/>
              </a:spcAft>
              <a:buSzPts val="1400"/>
              <a:buChar char="●"/>
              <a:defRPr sz="3733"/>
            </a:lvl1pPr>
            <a:lvl2pPr marL="2438430" lvl="1" indent="-812810">
              <a:spcBef>
                <a:spcPts val="0"/>
              </a:spcBef>
              <a:spcAft>
                <a:spcPts val="0"/>
              </a:spcAft>
              <a:buSzPts val="1200"/>
              <a:buChar char="○"/>
              <a:defRPr sz="3200"/>
            </a:lvl2pPr>
            <a:lvl3pPr marL="3657646" lvl="2" indent="-812810">
              <a:spcBef>
                <a:spcPts val="0"/>
              </a:spcBef>
              <a:spcAft>
                <a:spcPts val="0"/>
              </a:spcAft>
              <a:buSzPts val="1200"/>
              <a:buChar char="■"/>
              <a:defRPr sz="3200"/>
            </a:lvl3pPr>
            <a:lvl4pPr marL="4876861" lvl="3" indent="-812810">
              <a:spcBef>
                <a:spcPts val="0"/>
              </a:spcBef>
              <a:spcAft>
                <a:spcPts val="0"/>
              </a:spcAft>
              <a:buSzPts val="1200"/>
              <a:buChar char="●"/>
              <a:defRPr sz="3200"/>
            </a:lvl4pPr>
            <a:lvl5pPr marL="6096076" lvl="4" indent="-812810">
              <a:spcBef>
                <a:spcPts val="0"/>
              </a:spcBef>
              <a:spcAft>
                <a:spcPts val="0"/>
              </a:spcAft>
              <a:buSzPts val="1200"/>
              <a:buChar char="○"/>
              <a:defRPr sz="3200"/>
            </a:lvl5pPr>
            <a:lvl6pPr marL="7315291" lvl="5" indent="-812810">
              <a:spcBef>
                <a:spcPts val="0"/>
              </a:spcBef>
              <a:spcAft>
                <a:spcPts val="0"/>
              </a:spcAft>
              <a:buSzPts val="1200"/>
              <a:buChar char="■"/>
              <a:defRPr sz="3200"/>
            </a:lvl6pPr>
            <a:lvl7pPr marL="8534507" lvl="6" indent="-812810">
              <a:spcBef>
                <a:spcPts val="0"/>
              </a:spcBef>
              <a:spcAft>
                <a:spcPts val="0"/>
              </a:spcAft>
              <a:buSzPts val="1200"/>
              <a:buChar char="●"/>
              <a:defRPr sz="3200"/>
            </a:lvl7pPr>
            <a:lvl8pPr marL="9753722" lvl="7" indent="-812810">
              <a:spcBef>
                <a:spcPts val="0"/>
              </a:spcBef>
              <a:spcAft>
                <a:spcPts val="0"/>
              </a:spcAft>
              <a:buSzPts val="1200"/>
              <a:buChar char="○"/>
              <a:defRPr sz="3200"/>
            </a:lvl8pPr>
            <a:lvl9pPr marL="10972937" lvl="8" indent="-812810">
              <a:spcBef>
                <a:spcPts val="0"/>
              </a:spcBef>
              <a:spcAft>
                <a:spcPts val="0"/>
              </a:spcAft>
              <a:buSzPts val="1200"/>
              <a:buChar char="■"/>
              <a:defRPr sz="3200"/>
            </a:lvl9pPr>
          </a:lstStyle>
          <a:p>
            <a:endParaRPr/>
          </a:p>
        </p:txBody>
      </p:sp>
      <p:sp>
        <p:nvSpPr>
          <p:cNvPr id="26" name="Google Shape;26;p5"/>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9009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1200" y="1186733"/>
            <a:ext cx="22721600" cy="1662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5540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831200" y="1481600"/>
            <a:ext cx="7488000" cy="20152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6400"/>
            </a:lvl1pPr>
            <a:lvl2pPr lvl="1">
              <a:spcBef>
                <a:spcPts val="0"/>
              </a:spcBef>
              <a:spcAft>
                <a:spcPts val="0"/>
              </a:spcAft>
              <a:buSzPts val="2400"/>
              <a:buNone/>
              <a:defRPr sz="6400"/>
            </a:lvl2pPr>
            <a:lvl3pPr lvl="2">
              <a:spcBef>
                <a:spcPts val="0"/>
              </a:spcBef>
              <a:spcAft>
                <a:spcPts val="0"/>
              </a:spcAft>
              <a:buSzPts val="2400"/>
              <a:buNone/>
              <a:defRPr sz="6400"/>
            </a:lvl3pPr>
            <a:lvl4pPr lvl="3">
              <a:spcBef>
                <a:spcPts val="0"/>
              </a:spcBef>
              <a:spcAft>
                <a:spcPts val="0"/>
              </a:spcAft>
              <a:buSzPts val="2400"/>
              <a:buNone/>
              <a:defRPr sz="6400"/>
            </a:lvl4pPr>
            <a:lvl5pPr lvl="4">
              <a:spcBef>
                <a:spcPts val="0"/>
              </a:spcBef>
              <a:spcAft>
                <a:spcPts val="0"/>
              </a:spcAft>
              <a:buSzPts val="2400"/>
              <a:buNone/>
              <a:defRPr sz="6400"/>
            </a:lvl5pPr>
            <a:lvl6pPr lvl="5">
              <a:spcBef>
                <a:spcPts val="0"/>
              </a:spcBef>
              <a:spcAft>
                <a:spcPts val="0"/>
              </a:spcAft>
              <a:buSzPts val="2400"/>
              <a:buNone/>
              <a:defRPr sz="6400"/>
            </a:lvl6pPr>
            <a:lvl7pPr lvl="6">
              <a:spcBef>
                <a:spcPts val="0"/>
              </a:spcBef>
              <a:spcAft>
                <a:spcPts val="0"/>
              </a:spcAft>
              <a:buSzPts val="2400"/>
              <a:buNone/>
              <a:defRPr sz="6400"/>
            </a:lvl7pPr>
            <a:lvl8pPr lvl="7">
              <a:spcBef>
                <a:spcPts val="0"/>
              </a:spcBef>
              <a:spcAft>
                <a:spcPts val="0"/>
              </a:spcAft>
              <a:buSzPts val="2400"/>
              <a:buNone/>
              <a:defRPr sz="6400"/>
            </a:lvl8pPr>
            <a:lvl9pPr lvl="8">
              <a:spcBef>
                <a:spcPts val="0"/>
              </a:spcBef>
              <a:spcAft>
                <a:spcPts val="0"/>
              </a:spcAft>
              <a:buSzPts val="2400"/>
              <a:buNone/>
              <a:defRPr sz="6400"/>
            </a:lvl9pPr>
          </a:lstStyle>
          <a:p>
            <a:endParaRPr/>
          </a:p>
        </p:txBody>
      </p:sp>
      <p:sp>
        <p:nvSpPr>
          <p:cNvPr id="32" name="Google Shape;32;p7"/>
          <p:cNvSpPr txBox="1">
            <a:spLocks noGrp="1"/>
          </p:cNvSpPr>
          <p:nvPr>
            <p:ph type="body" idx="1"/>
          </p:nvPr>
        </p:nvSpPr>
        <p:spPr>
          <a:xfrm>
            <a:off x="831200" y="3705600"/>
            <a:ext cx="7488000" cy="8478400"/>
          </a:xfrm>
          <a:prstGeom prst="rect">
            <a:avLst/>
          </a:prstGeom>
        </p:spPr>
        <p:txBody>
          <a:bodyPr spcFirstLastPara="1" wrap="square" lIns="91425" tIns="91425" rIns="91425" bIns="91425" anchor="t" anchorCtr="0">
            <a:normAutofit/>
          </a:bodyPr>
          <a:lstStyle>
            <a:lvl1pPr marL="1219215" lvl="0" indent="-812810">
              <a:spcBef>
                <a:spcPts val="0"/>
              </a:spcBef>
              <a:spcAft>
                <a:spcPts val="0"/>
              </a:spcAft>
              <a:buSzPts val="1200"/>
              <a:buChar char="●"/>
              <a:defRPr sz="3200"/>
            </a:lvl1pPr>
            <a:lvl2pPr marL="2438430" lvl="1" indent="-812810">
              <a:spcBef>
                <a:spcPts val="0"/>
              </a:spcBef>
              <a:spcAft>
                <a:spcPts val="0"/>
              </a:spcAft>
              <a:buSzPts val="1200"/>
              <a:buChar char="○"/>
              <a:defRPr sz="3200"/>
            </a:lvl2pPr>
            <a:lvl3pPr marL="3657646" lvl="2" indent="-812810">
              <a:spcBef>
                <a:spcPts val="0"/>
              </a:spcBef>
              <a:spcAft>
                <a:spcPts val="0"/>
              </a:spcAft>
              <a:buSzPts val="1200"/>
              <a:buChar char="■"/>
              <a:defRPr sz="3200"/>
            </a:lvl3pPr>
            <a:lvl4pPr marL="4876861" lvl="3" indent="-812810">
              <a:spcBef>
                <a:spcPts val="0"/>
              </a:spcBef>
              <a:spcAft>
                <a:spcPts val="0"/>
              </a:spcAft>
              <a:buSzPts val="1200"/>
              <a:buChar char="●"/>
              <a:defRPr sz="3200"/>
            </a:lvl4pPr>
            <a:lvl5pPr marL="6096076" lvl="4" indent="-812810">
              <a:spcBef>
                <a:spcPts val="0"/>
              </a:spcBef>
              <a:spcAft>
                <a:spcPts val="0"/>
              </a:spcAft>
              <a:buSzPts val="1200"/>
              <a:buChar char="○"/>
              <a:defRPr sz="3200"/>
            </a:lvl5pPr>
            <a:lvl6pPr marL="7315291" lvl="5" indent="-812810">
              <a:spcBef>
                <a:spcPts val="0"/>
              </a:spcBef>
              <a:spcAft>
                <a:spcPts val="0"/>
              </a:spcAft>
              <a:buSzPts val="1200"/>
              <a:buChar char="■"/>
              <a:defRPr sz="3200"/>
            </a:lvl6pPr>
            <a:lvl7pPr marL="8534507" lvl="6" indent="-812810">
              <a:spcBef>
                <a:spcPts val="0"/>
              </a:spcBef>
              <a:spcAft>
                <a:spcPts val="0"/>
              </a:spcAft>
              <a:buSzPts val="1200"/>
              <a:buChar char="●"/>
              <a:defRPr sz="3200"/>
            </a:lvl7pPr>
            <a:lvl8pPr marL="9753722" lvl="7" indent="-812810">
              <a:spcBef>
                <a:spcPts val="0"/>
              </a:spcBef>
              <a:spcAft>
                <a:spcPts val="0"/>
              </a:spcAft>
              <a:buSzPts val="1200"/>
              <a:buChar char="○"/>
              <a:defRPr sz="3200"/>
            </a:lvl8pPr>
            <a:lvl9pPr marL="10972937" lvl="8" indent="-812810">
              <a:spcBef>
                <a:spcPts val="0"/>
              </a:spcBef>
              <a:spcAft>
                <a:spcPts val="0"/>
              </a:spcAft>
              <a:buSzPts val="1200"/>
              <a:buChar char="■"/>
              <a:defRPr sz="3200"/>
            </a:lvl9pPr>
          </a:lstStyle>
          <a:p>
            <a:endParaRPr/>
          </a:p>
        </p:txBody>
      </p:sp>
      <p:sp>
        <p:nvSpPr>
          <p:cNvPr id="33" name="Google Shape;33;p7"/>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7818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307333" y="1403600"/>
            <a:ext cx="14944000" cy="1090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12800">
                <a:solidFill>
                  <a:schemeClr val="lt1"/>
                </a:solidFill>
              </a:defRPr>
            </a:lvl1pPr>
            <a:lvl2pPr lvl="1">
              <a:spcBef>
                <a:spcPts val="0"/>
              </a:spcBef>
              <a:spcAft>
                <a:spcPts val="0"/>
              </a:spcAft>
              <a:buClr>
                <a:schemeClr val="lt1"/>
              </a:buClr>
              <a:buSzPts val="4800"/>
              <a:buNone/>
              <a:defRPr sz="12800">
                <a:solidFill>
                  <a:schemeClr val="lt1"/>
                </a:solidFill>
              </a:defRPr>
            </a:lvl2pPr>
            <a:lvl3pPr lvl="2">
              <a:spcBef>
                <a:spcPts val="0"/>
              </a:spcBef>
              <a:spcAft>
                <a:spcPts val="0"/>
              </a:spcAft>
              <a:buClr>
                <a:schemeClr val="lt1"/>
              </a:buClr>
              <a:buSzPts val="4800"/>
              <a:buNone/>
              <a:defRPr sz="12800">
                <a:solidFill>
                  <a:schemeClr val="lt1"/>
                </a:solidFill>
              </a:defRPr>
            </a:lvl3pPr>
            <a:lvl4pPr lvl="3">
              <a:spcBef>
                <a:spcPts val="0"/>
              </a:spcBef>
              <a:spcAft>
                <a:spcPts val="0"/>
              </a:spcAft>
              <a:buClr>
                <a:schemeClr val="lt1"/>
              </a:buClr>
              <a:buSzPts val="4800"/>
              <a:buNone/>
              <a:defRPr sz="12800">
                <a:solidFill>
                  <a:schemeClr val="lt1"/>
                </a:solidFill>
              </a:defRPr>
            </a:lvl4pPr>
            <a:lvl5pPr lvl="4">
              <a:spcBef>
                <a:spcPts val="0"/>
              </a:spcBef>
              <a:spcAft>
                <a:spcPts val="0"/>
              </a:spcAft>
              <a:buClr>
                <a:schemeClr val="lt1"/>
              </a:buClr>
              <a:buSzPts val="4800"/>
              <a:buNone/>
              <a:defRPr sz="12800">
                <a:solidFill>
                  <a:schemeClr val="lt1"/>
                </a:solidFill>
              </a:defRPr>
            </a:lvl5pPr>
            <a:lvl6pPr lvl="5">
              <a:spcBef>
                <a:spcPts val="0"/>
              </a:spcBef>
              <a:spcAft>
                <a:spcPts val="0"/>
              </a:spcAft>
              <a:buClr>
                <a:schemeClr val="lt1"/>
              </a:buClr>
              <a:buSzPts val="4800"/>
              <a:buNone/>
              <a:defRPr sz="12800">
                <a:solidFill>
                  <a:schemeClr val="lt1"/>
                </a:solidFill>
              </a:defRPr>
            </a:lvl6pPr>
            <a:lvl7pPr lvl="6">
              <a:spcBef>
                <a:spcPts val="0"/>
              </a:spcBef>
              <a:spcAft>
                <a:spcPts val="0"/>
              </a:spcAft>
              <a:buClr>
                <a:schemeClr val="lt1"/>
              </a:buClr>
              <a:buSzPts val="4800"/>
              <a:buNone/>
              <a:defRPr sz="12800">
                <a:solidFill>
                  <a:schemeClr val="lt1"/>
                </a:solidFill>
              </a:defRPr>
            </a:lvl7pPr>
            <a:lvl8pPr lvl="7">
              <a:spcBef>
                <a:spcPts val="0"/>
              </a:spcBef>
              <a:spcAft>
                <a:spcPts val="0"/>
              </a:spcAft>
              <a:buClr>
                <a:schemeClr val="lt1"/>
              </a:buClr>
              <a:buSzPts val="4800"/>
              <a:buNone/>
              <a:defRPr sz="12800">
                <a:solidFill>
                  <a:schemeClr val="lt1"/>
                </a:solidFill>
              </a:defRPr>
            </a:lvl8pPr>
            <a:lvl9pPr lvl="8">
              <a:spcBef>
                <a:spcPts val="0"/>
              </a:spcBef>
              <a:spcAft>
                <a:spcPts val="0"/>
              </a:spcAft>
              <a:buClr>
                <a:schemeClr val="lt1"/>
              </a:buClr>
              <a:buSzPts val="4800"/>
              <a:buNone/>
              <a:defRPr sz="12800">
                <a:solidFill>
                  <a:schemeClr val="lt1"/>
                </a:solidFill>
              </a:defRPr>
            </a:lvl9pPr>
          </a:lstStyle>
          <a:p>
            <a:endParaRPr/>
          </a:p>
        </p:txBody>
      </p:sp>
      <p:sp>
        <p:nvSpPr>
          <p:cNvPr id="36" name="Google Shape;36;p8"/>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172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rPr lang="en-US"/>
              <a:t>Click to edit Master title style</a:t>
            </a:r>
            <a:endParaRP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9"/>
          <p:cNvSpPr/>
          <p:nvPr/>
        </p:nvSpPr>
        <p:spPr>
          <a:xfrm>
            <a:off x="12635600" y="501200"/>
            <a:ext cx="11488800" cy="12713600"/>
          </a:xfrm>
          <a:prstGeom prst="rect">
            <a:avLst/>
          </a:prstGeom>
          <a:solidFill>
            <a:srgbClr val="38761D"/>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8000"/>
          </a:p>
        </p:txBody>
      </p:sp>
      <p:sp>
        <p:nvSpPr>
          <p:cNvPr id="39" name="Google Shape;39;p9"/>
          <p:cNvSpPr txBox="1">
            <a:spLocks noGrp="1"/>
          </p:cNvSpPr>
          <p:nvPr>
            <p:ph type="title"/>
          </p:nvPr>
        </p:nvSpPr>
        <p:spPr>
          <a:xfrm>
            <a:off x="708000" y="3151200"/>
            <a:ext cx="10787200" cy="408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10133"/>
            </a:lvl1pPr>
            <a:lvl2pPr lvl="1" algn="ctr">
              <a:spcBef>
                <a:spcPts val="0"/>
              </a:spcBef>
              <a:spcAft>
                <a:spcPts val="0"/>
              </a:spcAft>
              <a:buSzPts val="3800"/>
              <a:buNone/>
              <a:defRPr sz="10133"/>
            </a:lvl2pPr>
            <a:lvl3pPr lvl="2" algn="ctr">
              <a:spcBef>
                <a:spcPts val="0"/>
              </a:spcBef>
              <a:spcAft>
                <a:spcPts val="0"/>
              </a:spcAft>
              <a:buSzPts val="3800"/>
              <a:buNone/>
              <a:defRPr sz="10133"/>
            </a:lvl3pPr>
            <a:lvl4pPr lvl="3" algn="ctr">
              <a:spcBef>
                <a:spcPts val="0"/>
              </a:spcBef>
              <a:spcAft>
                <a:spcPts val="0"/>
              </a:spcAft>
              <a:buSzPts val="3800"/>
              <a:buNone/>
              <a:defRPr sz="10133"/>
            </a:lvl4pPr>
            <a:lvl5pPr lvl="4" algn="ctr">
              <a:spcBef>
                <a:spcPts val="0"/>
              </a:spcBef>
              <a:spcAft>
                <a:spcPts val="0"/>
              </a:spcAft>
              <a:buSzPts val="3800"/>
              <a:buNone/>
              <a:defRPr sz="10133"/>
            </a:lvl5pPr>
            <a:lvl6pPr lvl="5" algn="ctr">
              <a:spcBef>
                <a:spcPts val="0"/>
              </a:spcBef>
              <a:spcAft>
                <a:spcPts val="0"/>
              </a:spcAft>
              <a:buSzPts val="3800"/>
              <a:buNone/>
              <a:defRPr sz="10133"/>
            </a:lvl6pPr>
            <a:lvl7pPr lvl="6" algn="ctr">
              <a:spcBef>
                <a:spcPts val="0"/>
              </a:spcBef>
              <a:spcAft>
                <a:spcPts val="0"/>
              </a:spcAft>
              <a:buSzPts val="3800"/>
              <a:buNone/>
              <a:defRPr sz="10133"/>
            </a:lvl7pPr>
            <a:lvl8pPr lvl="7" algn="ctr">
              <a:spcBef>
                <a:spcPts val="0"/>
              </a:spcBef>
              <a:spcAft>
                <a:spcPts val="0"/>
              </a:spcAft>
              <a:buSzPts val="3800"/>
              <a:buNone/>
              <a:defRPr sz="10133"/>
            </a:lvl8pPr>
            <a:lvl9pPr lvl="8" algn="ctr">
              <a:spcBef>
                <a:spcPts val="0"/>
              </a:spcBef>
              <a:spcAft>
                <a:spcPts val="0"/>
              </a:spcAft>
              <a:buSzPts val="3800"/>
              <a:buNone/>
              <a:defRPr sz="10133"/>
            </a:lvl9pPr>
          </a:lstStyle>
          <a:p>
            <a:endParaRPr/>
          </a:p>
        </p:txBody>
      </p:sp>
      <p:sp>
        <p:nvSpPr>
          <p:cNvPr id="40" name="Google Shape;40;p9"/>
          <p:cNvSpPr txBox="1">
            <a:spLocks noGrp="1"/>
          </p:cNvSpPr>
          <p:nvPr>
            <p:ph type="subTitle" idx="1"/>
          </p:nvPr>
        </p:nvSpPr>
        <p:spPr>
          <a:xfrm>
            <a:off x="708000" y="7384003"/>
            <a:ext cx="10787200" cy="3588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5600"/>
            </a:lvl1pPr>
            <a:lvl2pPr lvl="1" algn="ctr">
              <a:lnSpc>
                <a:spcPct val="100000"/>
              </a:lnSpc>
              <a:spcBef>
                <a:spcPts val="0"/>
              </a:spcBef>
              <a:spcAft>
                <a:spcPts val="0"/>
              </a:spcAft>
              <a:buSzPts val="2100"/>
              <a:buNone/>
              <a:defRPr sz="5600"/>
            </a:lvl2pPr>
            <a:lvl3pPr lvl="2" algn="ctr">
              <a:lnSpc>
                <a:spcPct val="100000"/>
              </a:lnSpc>
              <a:spcBef>
                <a:spcPts val="0"/>
              </a:spcBef>
              <a:spcAft>
                <a:spcPts val="0"/>
              </a:spcAft>
              <a:buSzPts val="2100"/>
              <a:buNone/>
              <a:defRPr sz="5600"/>
            </a:lvl3pPr>
            <a:lvl4pPr lvl="3" algn="ctr">
              <a:lnSpc>
                <a:spcPct val="100000"/>
              </a:lnSpc>
              <a:spcBef>
                <a:spcPts val="0"/>
              </a:spcBef>
              <a:spcAft>
                <a:spcPts val="0"/>
              </a:spcAft>
              <a:buSzPts val="2100"/>
              <a:buNone/>
              <a:defRPr sz="5600"/>
            </a:lvl4pPr>
            <a:lvl5pPr lvl="4" algn="ctr">
              <a:lnSpc>
                <a:spcPct val="100000"/>
              </a:lnSpc>
              <a:spcBef>
                <a:spcPts val="0"/>
              </a:spcBef>
              <a:spcAft>
                <a:spcPts val="0"/>
              </a:spcAft>
              <a:buSzPts val="2100"/>
              <a:buNone/>
              <a:defRPr sz="5600"/>
            </a:lvl5pPr>
            <a:lvl6pPr lvl="5" algn="ctr">
              <a:lnSpc>
                <a:spcPct val="100000"/>
              </a:lnSpc>
              <a:spcBef>
                <a:spcPts val="0"/>
              </a:spcBef>
              <a:spcAft>
                <a:spcPts val="0"/>
              </a:spcAft>
              <a:buSzPts val="2100"/>
              <a:buNone/>
              <a:defRPr sz="5600"/>
            </a:lvl6pPr>
            <a:lvl7pPr lvl="6" algn="ctr">
              <a:lnSpc>
                <a:spcPct val="100000"/>
              </a:lnSpc>
              <a:spcBef>
                <a:spcPts val="0"/>
              </a:spcBef>
              <a:spcAft>
                <a:spcPts val="0"/>
              </a:spcAft>
              <a:buSzPts val="2100"/>
              <a:buNone/>
              <a:defRPr sz="5600"/>
            </a:lvl7pPr>
            <a:lvl8pPr lvl="7" algn="ctr">
              <a:lnSpc>
                <a:spcPct val="100000"/>
              </a:lnSpc>
              <a:spcBef>
                <a:spcPts val="0"/>
              </a:spcBef>
              <a:spcAft>
                <a:spcPts val="0"/>
              </a:spcAft>
              <a:buSzPts val="2100"/>
              <a:buNone/>
              <a:defRPr sz="5600"/>
            </a:lvl8pPr>
            <a:lvl9pPr lvl="8" algn="ctr">
              <a:lnSpc>
                <a:spcPct val="100000"/>
              </a:lnSpc>
              <a:spcBef>
                <a:spcPts val="0"/>
              </a:spcBef>
              <a:spcAft>
                <a:spcPts val="0"/>
              </a:spcAft>
              <a:buSzPts val="2100"/>
              <a:buNone/>
              <a:defRPr sz="5600"/>
            </a:lvl9pPr>
          </a:lstStyle>
          <a:p>
            <a:endParaRPr/>
          </a:p>
        </p:txBody>
      </p:sp>
      <p:sp>
        <p:nvSpPr>
          <p:cNvPr id="41" name="Google Shape;41;p9"/>
          <p:cNvSpPr txBox="1">
            <a:spLocks noGrp="1"/>
          </p:cNvSpPr>
          <p:nvPr>
            <p:ph type="body" idx="2"/>
          </p:nvPr>
        </p:nvSpPr>
        <p:spPr>
          <a:xfrm>
            <a:off x="13412467" y="1931200"/>
            <a:ext cx="10232000" cy="9853600"/>
          </a:xfrm>
          <a:prstGeom prst="rect">
            <a:avLst/>
          </a:prstGeom>
        </p:spPr>
        <p:txBody>
          <a:bodyPr spcFirstLastPara="1" wrap="square" lIns="91425" tIns="91425" rIns="91425" bIns="91425" anchor="ctr" anchorCtr="0">
            <a:normAutofit/>
          </a:bodyPr>
          <a:lstStyle>
            <a:lvl1pPr marL="1219215" lvl="0" indent="-914411">
              <a:spcBef>
                <a:spcPts val="0"/>
              </a:spcBef>
              <a:spcAft>
                <a:spcPts val="0"/>
              </a:spcAft>
              <a:buClr>
                <a:schemeClr val="lt1"/>
              </a:buClr>
              <a:buSzPts val="1800"/>
              <a:buChar char="●"/>
              <a:defRPr>
                <a:solidFill>
                  <a:schemeClr val="lt1"/>
                </a:solidFill>
              </a:defRPr>
            </a:lvl1pPr>
            <a:lvl2pPr marL="2438430" lvl="1" indent="-846677">
              <a:spcBef>
                <a:spcPts val="0"/>
              </a:spcBef>
              <a:spcAft>
                <a:spcPts val="0"/>
              </a:spcAft>
              <a:buClr>
                <a:schemeClr val="lt1"/>
              </a:buClr>
              <a:buSzPts val="1400"/>
              <a:buChar char="○"/>
              <a:defRPr>
                <a:solidFill>
                  <a:schemeClr val="lt1"/>
                </a:solidFill>
              </a:defRPr>
            </a:lvl2pPr>
            <a:lvl3pPr marL="3657646" lvl="2" indent="-846677">
              <a:spcBef>
                <a:spcPts val="0"/>
              </a:spcBef>
              <a:spcAft>
                <a:spcPts val="0"/>
              </a:spcAft>
              <a:buClr>
                <a:schemeClr val="lt1"/>
              </a:buClr>
              <a:buSzPts val="1400"/>
              <a:buChar char="■"/>
              <a:defRPr>
                <a:solidFill>
                  <a:schemeClr val="lt1"/>
                </a:solidFill>
              </a:defRPr>
            </a:lvl3pPr>
            <a:lvl4pPr marL="4876861" lvl="3" indent="-846677">
              <a:spcBef>
                <a:spcPts val="0"/>
              </a:spcBef>
              <a:spcAft>
                <a:spcPts val="0"/>
              </a:spcAft>
              <a:buClr>
                <a:schemeClr val="lt1"/>
              </a:buClr>
              <a:buSzPts val="1400"/>
              <a:buChar char="●"/>
              <a:defRPr>
                <a:solidFill>
                  <a:schemeClr val="lt1"/>
                </a:solidFill>
              </a:defRPr>
            </a:lvl4pPr>
            <a:lvl5pPr marL="6096076" lvl="4" indent="-846677">
              <a:spcBef>
                <a:spcPts val="0"/>
              </a:spcBef>
              <a:spcAft>
                <a:spcPts val="0"/>
              </a:spcAft>
              <a:buClr>
                <a:schemeClr val="lt1"/>
              </a:buClr>
              <a:buSzPts val="1400"/>
              <a:buChar char="○"/>
              <a:defRPr>
                <a:solidFill>
                  <a:schemeClr val="lt1"/>
                </a:solidFill>
              </a:defRPr>
            </a:lvl5pPr>
            <a:lvl6pPr marL="7315291" lvl="5" indent="-846677">
              <a:spcBef>
                <a:spcPts val="0"/>
              </a:spcBef>
              <a:spcAft>
                <a:spcPts val="0"/>
              </a:spcAft>
              <a:buClr>
                <a:schemeClr val="lt1"/>
              </a:buClr>
              <a:buSzPts val="1400"/>
              <a:buChar char="■"/>
              <a:defRPr>
                <a:solidFill>
                  <a:schemeClr val="lt1"/>
                </a:solidFill>
              </a:defRPr>
            </a:lvl6pPr>
            <a:lvl7pPr marL="8534507" lvl="6" indent="-846677">
              <a:spcBef>
                <a:spcPts val="0"/>
              </a:spcBef>
              <a:spcAft>
                <a:spcPts val="0"/>
              </a:spcAft>
              <a:buClr>
                <a:schemeClr val="lt1"/>
              </a:buClr>
              <a:buSzPts val="1400"/>
              <a:buChar char="●"/>
              <a:defRPr>
                <a:solidFill>
                  <a:schemeClr val="lt1"/>
                </a:solidFill>
              </a:defRPr>
            </a:lvl7pPr>
            <a:lvl8pPr marL="9753722" lvl="7" indent="-846677">
              <a:spcBef>
                <a:spcPts val="0"/>
              </a:spcBef>
              <a:spcAft>
                <a:spcPts val="0"/>
              </a:spcAft>
              <a:buClr>
                <a:schemeClr val="lt1"/>
              </a:buClr>
              <a:buSzPts val="1400"/>
              <a:buChar char="○"/>
              <a:defRPr>
                <a:solidFill>
                  <a:schemeClr val="lt1"/>
                </a:solidFill>
              </a:defRPr>
            </a:lvl8pPr>
            <a:lvl9pPr marL="10972937" lvl="8" indent="-846677">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4140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831200" y="11281533"/>
            <a:ext cx="15996800" cy="1613600"/>
          </a:xfrm>
          <a:prstGeom prst="rect">
            <a:avLst/>
          </a:prstGeom>
        </p:spPr>
        <p:txBody>
          <a:bodyPr spcFirstLastPara="1" wrap="square" lIns="91425" tIns="91425" rIns="91425" bIns="91425" anchor="ctr" anchorCtr="0">
            <a:normAutofit/>
          </a:bodyPr>
          <a:lstStyle>
            <a:lvl1pPr marL="1219215" lvl="0" indent="-609608">
              <a:lnSpc>
                <a:spcPct val="100000"/>
              </a:lnSpc>
              <a:spcBef>
                <a:spcPts val="0"/>
              </a:spcBef>
              <a:spcAft>
                <a:spcPts val="0"/>
              </a:spcAft>
              <a:buSzPts val="2100"/>
              <a:buNone/>
              <a:defRPr sz="5600"/>
            </a:lvl1pPr>
          </a:lstStyle>
          <a:p>
            <a:endParaRPr/>
          </a:p>
        </p:txBody>
      </p:sp>
      <p:sp>
        <p:nvSpPr>
          <p:cNvPr id="45" name="Google Shape;45;p10"/>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78092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p:nvPr/>
        </p:nvSpPr>
        <p:spPr>
          <a:xfrm>
            <a:off x="215200" y="7069600"/>
            <a:ext cx="23953600" cy="6431200"/>
          </a:xfrm>
          <a:prstGeom prst="rect">
            <a:avLst/>
          </a:prstGeom>
          <a:solidFill>
            <a:schemeClr val="accent2"/>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8000"/>
          </a:p>
        </p:txBody>
      </p:sp>
      <p:sp>
        <p:nvSpPr>
          <p:cNvPr id="48" name="Google Shape;48;p11"/>
          <p:cNvSpPr txBox="1">
            <a:spLocks noGrp="1"/>
          </p:cNvSpPr>
          <p:nvPr>
            <p:ph type="title" hasCustomPrompt="1"/>
          </p:nvPr>
        </p:nvSpPr>
        <p:spPr>
          <a:xfrm>
            <a:off x="831200" y="1981336"/>
            <a:ext cx="22721600" cy="5350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3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3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3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3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3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3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3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3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32000">
                <a:latin typeface="Source Sans Pro"/>
                <a:ea typeface="Source Sans Pro"/>
                <a:cs typeface="Source Sans Pro"/>
                <a:sym typeface="Source Sans Pro"/>
              </a:defRPr>
            </a:lvl9pPr>
          </a:lstStyle>
          <a:p>
            <a:r>
              <a:t>xx%</a:t>
            </a:r>
          </a:p>
        </p:txBody>
      </p:sp>
      <p:sp>
        <p:nvSpPr>
          <p:cNvPr id="49" name="Google Shape;49;p11"/>
          <p:cNvSpPr txBox="1">
            <a:spLocks noGrp="1"/>
          </p:cNvSpPr>
          <p:nvPr>
            <p:ph type="body" idx="1"/>
          </p:nvPr>
        </p:nvSpPr>
        <p:spPr>
          <a:xfrm>
            <a:off x="831200" y="7587152"/>
            <a:ext cx="22721600" cy="3468800"/>
          </a:xfrm>
          <a:prstGeom prst="rect">
            <a:avLst/>
          </a:prstGeom>
        </p:spPr>
        <p:txBody>
          <a:bodyPr spcFirstLastPara="1" wrap="square" lIns="91425" tIns="91425" rIns="91425" bIns="91425" anchor="t" anchorCtr="0">
            <a:normAutofit/>
          </a:bodyPr>
          <a:lstStyle>
            <a:lvl1pPr marL="1219215" lvl="0" indent="-914411" algn="ctr">
              <a:spcBef>
                <a:spcPts val="0"/>
              </a:spcBef>
              <a:spcAft>
                <a:spcPts val="0"/>
              </a:spcAft>
              <a:buClr>
                <a:schemeClr val="lt1"/>
              </a:buClr>
              <a:buSzPts val="1800"/>
              <a:buChar char="●"/>
              <a:defRPr>
                <a:solidFill>
                  <a:schemeClr val="lt1"/>
                </a:solidFill>
              </a:defRPr>
            </a:lvl1pPr>
            <a:lvl2pPr marL="2438430" lvl="1" indent="-846677" algn="ctr">
              <a:spcBef>
                <a:spcPts val="0"/>
              </a:spcBef>
              <a:spcAft>
                <a:spcPts val="0"/>
              </a:spcAft>
              <a:buClr>
                <a:schemeClr val="lt1"/>
              </a:buClr>
              <a:buSzPts val="1400"/>
              <a:buChar char="○"/>
              <a:defRPr>
                <a:solidFill>
                  <a:schemeClr val="lt1"/>
                </a:solidFill>
              </a:defRPr>
            </a:lvl2pPr>
            <a:lvl3pPr marL="3657646" lvl="2" indent="-846677" algn="ctr">
              <a:spcBef>
                <a:spcPts val="0"/>
              </a:spcBef>
              <a:spcAft>
                <a:spcPts val="0"/>
              </a:spcAft>
              <a:buClr>
                <a:schemeClr val="lt1"/>
              </a:buClr>
              <a:buSzPts val="1400"/>
              <a:buChar char="■"/>
              <a:defRPr>
                <a:solidFill>
                  <a:schemeClr val="lt1"/>
                </a:solidFill>
              </a:defRPr>
            </a:lvl3pPr>
            <a:lvl4pPr marL="4876861" lvl="3" indent="-846677" algn="ctr">
              <a:spcBef>
                <a:spcPts val="0"/>
              </a:spcBef>
              <a:spcAft>
                <a:spcPts val="0"/>
              </a:spcAft>
              <a:buClr>
                <a:schemeClr val="lt1"/>
              </a:buClr>
              <a:buSzPts val="1400"/>
              <a:buChar char="●"/>
              <a:defRPr>
                <a:solidFill>
                  <a:schemeClr val="lt1"/>
                </a:solidFill>
              </a:defRPr>
            </a:lvl4pPr>
            <a:lvl5pPr marL="6096076" lvl="4" indent="-846677" algn="ctr">
              <a:spcBef>
                <a:spcPts val="0"/>
              </a:spcBef>
              <a:spcAft>
                <a:spcPts val="0"/>
              </a:spcAft>
              <a:buClr>
                <a:schemeClr val="lt1"/>
              </a:buClr>
              <a:buSzPts val="1400"/>
              <a:buChar char="○"/>
              <a:defRPr>
                <a:solidFill>
                  <a:schemeClr val="lt1"/>
                </a:solidFill>
              </a:defRPr>
            </a:lvl5pPr>
            <a:lvl6pPr marL="7315291" lvl="5" indent="-846677" algn="ctr">
              <a:spcBef>
                <a:spcPts val="0"/>
              </a:spcBef>
              <a:spcAft>
                <a:spcPts val="0"/>
              </a:spcAft>
              <a:buClr>
                <a:schemeClr val="lt1"/>
              </a:buClr>
              <a:buSzPts val="1400"/>
              <a:buChar char="■"/>
              <a:defRPr>
                <a:solidFill>
                  <a:schemeClr val="lt1"/>
                </a:solidFill>
              </a:defRPr>
            </a:lvl6pPr>
            <a:lvl7pPr marL="8534507" lvl="6" indent="-846677" algn="ctr">
              <a:spcBef>
                <a:spcPts val="0"/>
              </a:spcBef>
              <a:spcAft>
                <a:spcPts val="0"/>
              </a:spcAft>
              <a:buClr>
                <a:schemeClr val="lt1"/>
              </a:buClr>
              <a:buSzPts val="1400"/>
              <a:buChar char="●"/>
              <a:defRPr>
                <a:solidFill>
                  <a:schemeClr val="lt1"/>
                </a:solidFill>
              </a:defRPr>
            </a:lvl7pPr>
            <a:lvl8pPr marL="9753722" lvl="7" indent="-846677" algn="ctr">
              <a:spcBef>
                <a:spcPts val="0"/>
              </a:spcBef>
              <a:spcAft>
                <a:spcPts val="0"/>
              </a:spcAft>
              <a:buClr>
                <a:schemeClr val="lt1"/>
              </a:buClr>
              <a:buSzPts val="1400"/>
              <a:buChar char="○"/>
              <a:defRPr>
                <a:solidFill>
                  <a:schemeClr val="lt1"/>
                </a:solidFill>
              </a:defRPr>
            </a:lvl8pPr>
            <a:lvl9pPr marL="10972937" lvl="8" indent="-846677" algn="ctr">
              <a:spcBef>
                <a:spcPts val="0"/>
              </a:spcBef>
              <a:spcAft>
                <a:spcPts val="0"/>
              </a:spcAft>
              <a:buClr>
                <a:schemeClr val="lt1"/>
              </a:buClr>
              <a:buSzPts val="1400"/>
              <a:buChar char="■"/>
              <a:defRPr>
                <a:solidFill>
                  <a:schemeClr val="lt1"/>
                </a:solidFill>
              </a:defRPr>
            </a:lvl9pPr>
          </a:lstStyle>
          <a:p>
            <a:endParaRPr/>
          </a:p>
        </p:txBody>
      </p:sp>
      <p:sp>
        <p:nvSpPr>
          <p:cNvPr id="50" name="Google Shape;50;p11"/>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0997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22661331" y="12503357"/>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2392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r>
              <a:rPr lang="en-US"/>
              <a:t>Click icon to add picture</a:t>
            </a:r>
            <a:endParaRPr/>
          </a:p>
        </p:txBody>
      </p:sp>
      <p:sp>
        <p:nvSpPr>
          <p:cNvPr id="66" name="Title Text"/>
          <p:cNvSpPr txBox="1">
            <a:spLocks noGrp="1"/>
          </p:cNvSpPr>
          <p:nvPr>
            <p:ph type="title"/>
          </p:nvPr>
        </p:nvSpPr>
        <p:spPr>
          <a:prstGeom prst="rect">
            <a:avLst/>
          </a:prstGeom>
        </p:spPr>
        <p:txBody>
          <a:bodyPr/>
          <a:lstStyle/>
          <a:p>
            <a:r>
              <a:rPr lang="en-US"/>
              <a:t>Click to edit Master title style</a:t>
            </a:r>
            <a:endParaRP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r>
              <a:rPr lang="en-US"/>
              <a:t>Click icon to add picture</a:t>
            </a:r>
            <a:endParaRPr/>
          </a:p>
        </p:txBody>
      </p:sp>
      <p:sp>
        <p:nvSpPr>
          <p:cNvPr id="84" name="Image"/>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r>
              <a:rPr lang="en-US"/>
              <a:t>Click icon to add picture</a:t>
            </a:r>
            <a:endParaRPr/>
          </a:p>
        </p:txBody>
      </p:sp>
      <p:sp>
        <p:nvSpPr>
          <p:cNvPr id="85" name="Image"/>
          <p:cNvSpPr>
            <a:spLocks noGrp="1"/>
          </p:cNvSpPr>
          <p:nvPr>
            <p:ph type="pic" idx="15"/>
          </p:nvPr>
        </p:nvSpPr>
        <p:spPr>
          <a:xfrm>
            <a:off x="1206500" y="952500"/>
            <a:ext cx="14173200" cy="11468100"/>
          </a:xfrm>
          <a:prstGeom prst="rect">
            <a:avLst/>
          </a:prstGeom>
        </p:spPr>
        <p:txBody>
          <a:bodyPr lIns="91439" tIns="45719" rIns="91439" bIns="45719" anchor="t">
            <a:noAutofit/>
          </a:bodyPr>
          <a:lstStyle/>
          <a:p>
            <a:r>
              <a:rPr lang="en-US"/>
              <a:t>Click icon to add picture</a:t>
            </a: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dt="0"/>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p:titleStyle>
    <p:bodyStyle>
      <a:lvl1pPr marL="635000" marR="0" indent="-635000" algn="l" defTabSz="825500" rtl="0" eaLnBrk="1" latinLnBrk="0" hangingPunct="1">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1pPr>
      <a:lvl2pPr marL="1270000" marR="0" indent="-635000" algn="l" defTabSz="825500" rtl="0" eaLnBrk="1" latinLnBrk="0" hangingPunct="1">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2pPr>
      <a:lvl3pPr marL="1905000" marR="0" indent="-635000" algn="l" defTabSz="825500" rtl="0" eaLnBrk="1" latinLnBrk="0" hangingPunct="1">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3pPr>
      <a:lvl4pPr marL="2540000" marR="0" indent="-635000" algn="l" defTabSz="825500" rtl="0" eaLnBrk="1" latinLnBrk="0" hangingPunct="1">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4pPr>
      <a:lvl5pPr marL="3175000" marR="0" indent="-635000" algn="l" defTabSz="825500" rtl="0" eaLnBrk="1" latinLnBrk="0" hangingPunct="1">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eaLnBrk="1" latinLnBrk="0" hangingPunct="1">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eaLnBrk="1" latinLnBrk="0" hangingPunct="1">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eaLnBrk="1" latinLnBrk="0" hangingPunct="1">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eaLnBrk="1" latinLnBrk="0" hangingPunct="1">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4745"/>
            <a:ext cx="24384000" cy="13734054"/>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2309907" y="1947336"/>
            <a:ext cx="17522826" cy="141392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309910" y="5207000"/>
            <a:ext cx="17522824" cy="6832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16087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spcBef>
          <a:spcPct val="0"/>
        </a:spcBef>
        <a:buNone/>
        <a:defRPr sz="7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accent1"/>
        </a:buClr>
        <a:buSzPct val="80000"/>
        <a:buFont typeface="Wingdings 3" charset="2"/>
        <a:buChar char=""/>
        <a:defRPr sz="3600" b="0" i="0" kern="1200">
          <a:solidFill>
            <a:schemeClr val="tx1">
              <a:lumMod val="75000"/>
              <a:lumOff val="25000"/>
            </a:schemeClr>
          </a:solidFill>
          <a:latin typeface="+mn-lt"/>
          <a:ea typeface="+mn-ea"/>
          <a:cs typeface="+mn-cs"/>
        </a:defRPr>
      </a:lvl1pPr>
      <a:lvl2pPr marL="1485900" indent="-571500" algn="l" defTabSz="914400" rtl="0" eaLnBrk="1" latinLnBrk="0" hangingPunct="1">
        <a:spcBef>
          <a:spcPts val="2000"/>
        </a:spcBef>
        <a:spcAft>
          <a:spcPts val="0"/>
        </a:spcAft>
        <a:buClr>
          <a:schemeClr val="accent1"/>
        </a:buClr>
        <a:buSzPct val="80000"/>
        <a:buFont typeface="Wingdings 3" charset="2"/>
        <a:buChar char=""/>
        <a:defRPr sz="3200" b="0" i="0" kern="1200">
          <a:solidFill>
            <a:schemeClr val="tx1">
              <a:lumMod val="75000"/>
              <a:lumOff val="25000"/>
            </a:schemeClr>
          </a:solidFill>
          <a:latin typeface="+mn-lt"/>
          <a:ea typeface="+mn-ea"/>
          <a:cs typeface="+mn-cs"/>
        </a:defRPr>
      </a:lvl2pPr>
      <a:lvl3pPr marL="22860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lumMod val="75000"/>
              <a:lumOff val="25000"/>
            </a:schemeClr>
          </a:solidFill>
          <a:latin typeface="+mn-lt"/>
          <a:ea typeface="+mn-ea"/>
          <a:cs typeface="+mn-cs"/>
        </a:defRPr>
      </a:lvl3pPr>
      <a:lvl4pPr marL="3200400" indent="-457200" algn="l" defTabSz="914400" rtl="0" eaLnBrk="1" latinLnBrk="0" hangingPunct="1">
        <a:spcBef>
          <a:spcPts val="2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4pPr>
      <a:lvl5pPr marL="4114800" indent="-457200" algn="l" defTabSz="914400" rtl="0" eaLnBrk="1" latinLnBrk="0" hangingPunct="1">
        <a:spcBef>
          <a:spcPts val="2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5pPr>
      <a:lvl6pPr marL="5029200" indent="-457200" algn="l" defTabSz="914400" rtl="0" eaLnBrk="1" latinLnBrk="0" hangingPunct="1">
        <a:spcBef>
          <a:spcPts val="2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6pPr>
      <a:lvl7pPr marL="5943600" indent="-457200" algn="l" defTabSz="914400" rtl="0" eaLnBrk="1" latinLnBrk="0" hangingPunct="1">
        <a:spcBef>
          <a:spcPts val="2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7pPr>
      <a:lvl8pPr marL="6858000" indent="-457200" algn="l" defTabSz="914400" rtl="0" eaLnBrk="1" latinLnBrk="0" hangingPunct="1">
        <a:spcBef>
          <a:spcPts val="2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8pPr>
      <a:lvl9pPr marL="7772400" indent="-457200" algn="l" defTabSz="914400" rtl="0" eaLnBrk="1" latinLnBrk="0" hangingPunct="1">
        <a:spcBef>
          <a:spcPts val="2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F0BA2E-BCDB-4B70-B6FF-CABE482574F2}"/>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6D52B-F1EB-4433-8DCC-06112AB6894D}"/>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CDB05-EC3F-4F83-AEDA-6A8765CC7E8B}"/>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926C4652-836D-412E-934D-0BB0922A47B7}" type="datetimeFigureOut">
              <a:rPr lang="en-US" smtClean="0"/>
              <a:t>10/3/2022</a:t>
            </a:fld>
            <a:endParaRPr lang="en-US"/>
          </a:p>
        </p:txBody>
      </p:sp>
      <p:sp>
        <p:nvSpPr>
          <p:cNvPr id="5" name="Footer Placeholder 4">
            <a:extLst>
              <a:ext uri="{FF2B5EF4-FFF2-40B4-BE49-F238E27FC236}">
                <a16:creationId xmlns:a16="http://schemas.microsoft.com/office/drawing/2014/main" id="{6C07A7C3-B7DF-4CA1-875F-626BF5A2BF7B}"/>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D3F433-3C14-400B-A76E-E414EE22AEE3}"/>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DDEBCA9-C5A1-4BFB-AF52-49265C405BA2}" type="slidenum">
              <a:rPr lang="en-US" smtClean="0"/>
              <a:t>‹#›</a:t>
            </a:fld>
            <a:endParaRPr lang="en-US"/>
          </a:p>
        </p:txBody>
      </p:sp>
    </p:spTree>
    <p:extLst>
      <p:ext uri="{BB962C8B-B14F-4D97-AF65-F5344CB8AC3E}">
        <p14:creationId xmlns:p14="http://schemas.microsoft.com/office/powerpoint/2010/main" val="13608715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457201" y="419101"/>
            <a:ext cx="23450550" cy="1285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077200" y="12452349"/>
            <a:ext cx="13360400" cy="730250"/>
          </a:xfrm>
          <a:prstGeom prst="rect">
            <a:avLst/>
          </a:prstGeom>
        </p:spPr>
        <p:txBody>
          <a:bodyPr vert="horz" lIns="91440" tIns="45720" rIns="91440" bIns="45720" rtlCol="0" anchor="ctr"/>
          <a:lstStyle>
            <a:lvl1pPr algn="r">
              <a:defRPr sz="2400" baseline="0">
                <a:solidFill>
                  <a:schemeClr val="tx2"/>
                </a:solidFill>
                <a:latin typeface="KievitPro-Regular" charset="0"/>
              </a:defRPr>
            </a:lvl1pPr>
          </a:lstStyle>
          <a:p>
            <a:r>
              <a:rPr lang="en-US" dirty="0"/>
              <a:t>OREGON STATE UNIVERSITY</a:t>
            </a:r>
          </a:p>
        </p:txBody>
      </p:sp>
      <p:sp>
        <p:nvSpPr>
          <p:cNvPr id="6" name="Slide Number Placeholder 5"/>
          <p:cNvSpPr>
            <a:spLocks noGrp="1"/>
          </p:cNvSpPr>
          <p:nvPr>
            <p:ph type="sldNum" sz="quarter" idx="4"/>
          </p:nvPr>
        </p:nvSpPr>
        <p:spPr>
          <a:xfrm>
            <a:off x="21437600" y="12452349"/>
            <a:ext cx="1270000" cy="730250"/>
          </a:xfrm>
          <a:prstGeom prst="rect">
            <a:avLst/>
          </a:prstGeom>
        </p:spPr>
        <p:txBody>
          <a:bodyPr vert="horz" lIns="91440" tIns="45720" rIns="91440" bIns="45720" rtlCol="0" anchor="ctr"/>
          <a:lstStyle>
            <a:lvl1pPr algn="l">
              <a:defRPr sz="2400" baseline="0">
                <a:solidFill>
                  <a:schemeClr val="tx2"/>
                </a:solidFill>
                <a:latin typeface="KievitPro-Regular" charset="0"/>
              </a:defRPr>
            </a:lvl1pPr>
          </a:lstStyle>
          <a:p>
            <a:r>
              <a:rPr lang="en-US" dirty="0"/>
              <a:t>| </a:t>
            </a:r>
            <a:fld id="{AAB6004F-53F9-E74D-AC89-56EA63355CB3}" type="slidenum">
              <a:rPr lang="en-US" smtClean="0"/>
              <a:pPr/>
              <a:t>‹#›</a:t>
            </a:fld>
            <a:endParaRPr lang="en-US" dirty="0"/>
          </a:p>
        </p:txBody>
      </p:sp>
    </p:spTree>
    <p:extLst>
      <p:ext uri="{BB962C8B-B14F-4D97-AF65-F5344CB8AC3E}">
        <p14:creationId xmlns:p14="http://schemas.microsoft.com/office/powerpoint/2010/main" val="29122333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spd="slow">
    <p:push dir="u"/>
  </p:transition>
  <p:hf hdr="0" dt="0"/>
  <p:txStyles>
    <p:titleStyle>
      <a:lvl1pPr algn="l" defTabSz="1828800" rtl="0" eaLnBrk="1" latinLnBrk="0" hangingPunct="1">
        <a:lnSpc>
          <a:spcPct val="90000"/>
        </a:lnSpc>
        <a:spcBef>
          <a:spcPct val="0"/>
        </a:spcBef>
        <a:buNone/>
        <a:defRPr sz="8800" kern="1200" baseline="0">
          <a:solidFill>
            <a:schemeClr val="bg1"/>
          </a:solidFill>
          <a:latin typeface="Rufina-Stencil-Bold" charset="0"/>
          <a:ea typeface="+mj-ea"/>
          <a:cs typeface="+mj-cs"/>
        </a:defRPr>
      </a:lvl1pPr>
    </p:titleStyle>
    <p:bodyStyle>
      <a:lvl1pPr marL="457200" indent="-457200" algn="l" defTabSz="1828800" rtl="0" eaLnBrk="1" latinLnBrk="0" hangingPunct="1">
        <a:lnSpc>
          <a:spcPct val="90000"/>
        </a:lnSpc>
        <a:spcBef>
          <a:spcPts val="2000"/>
        </a:spcBef>
        <a:buFont typeface="Arial"/>
        <a:buChar char="•"/>
        <a:defRPr sz="5600" kern="1200" baseline="0">
          <a:solidFill>
            <a:schemeClr val="bg1"/>
          </a:solidFill>
          <a:latin typeface="KievitPro-Regular" charset="0"/>
          <a:ea typeface="+mn-ea"/>
          <a:cs typeface="+mn-cs"/>
        </a:defRPr>
      </a:lvl1pPr>
      <a:lvl2pPr marL="1371600" indent="-457200" algn="l" defTabSz="1828800" rtl="0" eaLnBrk="1" latinLnBrk="0" hangingPunct="1">
        <a:lnSpc>
          <a:spcPct val="90000"/>
        </a:lnSpc>
        <a:spcBef>
          <a:spcPts val="1000"/>
        </a:spcBef>
        <a:buFont typeface="Arial"/>
        <a:buChar char="•"/>
        <a:defRPr sz="4800" kern="1200" baseline="0">
          <a:solidFill>
            <a:schemeClr val="bg1"/>
          </a:solidFill>
          <a:latin typeface="KievitPro-Regular" charset="0"/>
          <a:ea typeface="+mn-ea"/>
          <a:cs typeface="+mn-cs"/>
        </a:defRPr>
      </a:lvl2pPr>
      <a:lvl3pPr marL="2286000" indent="-457200" algn="l" defTabSz="1828800" rtl="0" eaLnBrk="1" latinLnBrk="0" hangingPunct="1">
        <a:lnSpc>
          <a:spcPct val="90000"/>
        </a:lnSpc>
        <a:spcBef>
          <a:spcPts val="1000"/>
        </a:spcBef>
        <a:buFont typeface="Arial"/>
        <a:buChar char="•"/>
        <a:defRPr sz="4000" kern="1200" baseline="0">
          <a:solidFill>
            <a:schemeClr val="bg1"/>
          </a:solidFill>
          <a:latin typeface="KievitPro-Regular" charset="0"/>
          <a:ea typeface="+mn-ea"/>
          <a:cs typeface="+mn-cs"/>
        </a:defRPr>
      </a:lvl3pPr>
      <a:lvl4pPr marL="3200400" indent="-457200" algn="l" defTabSz="1828800" rtl="0" eaLnBrk="1" latinLnBrk="0" hangingPunct="1">
        <a:lnSpc>
          <a:spcPct val="90000"/>
        </a:lnSpc>
        <a:spcBef>
          <a:spcPts val="1000"/>
        </a:spcBef>
        <a:buFont typeface="Arial"/>
        <a:buChar char="•"/>
        <a:defRPr sz="3600" kern="1200" baseline="0">
          <a:solidFill>
            <a:schemeClr val="bg1"/>
          </a:solidFill>
          <a:latin typeface="KievitPro-Regular" charset="0"/>
          <a:ea typeface="+mn-ea"/>
          <a:cs typeface="+mn-cs"/>
        </a:defRPr>
      </a:lvl4pPr>
      <a:lvl5pPr marL="4114800" indent="-457200" algn="l" defTabSz="1828800" rtl="0" eaLnBrk="1" latinLnBrk="0" hangingPunct="1">
        <a:lnSpc>
          <a:spcPct val="90000"/>
        </a:lnSpc>
        <a:spcBef>
          <a:spcPts val="1000"/>
        </a:spcBef>
        <a:buFont typeface="Arial"/>
        <a:buChar char="•"/>
        <a:defRPr sz="3600" kern="1200" baseline="0">
          <a:solidFill>
            <a:schemeClr val="bg1"/>
          </a:solidFill>
          <a:latin typeface="KievitPro-Regular" charset="0"/>
          <a:ea typeface="+mn-ea"/>
          <a:cs typeface="+mn-cs"/>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1200" y="1186733"/>
            <a:ext cx="22721600" cy="1662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31200" y="3073267"/>
            <a:ext cx="22721600" cy="9110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22661331" y="12503357"/>
            <a:ext cx="1463200" cy="1049600"/>
          </a:xfrm>
          <a:prstGeom prst="rect">
            <a:avLst/>
          </a:prstGeom>
          <a:noFill/>
          <a:ln>
            <a:noFill/>
          </a:ln>
        </p:spPr>
        <p:txBody>
          <a:bodyPr spcFirstLastPara="1" wrap="square" lIns="91425" tIns="91425" rIns="91425" bIns="91425" anchor="ctr" anchorCtr="0">
            <a:normAutofit/>
          </a:bodyPr>
          <a:lstStyle>
            <a:lvl1pPr lvl="0" algn="r">
              <a:buNone/>
              <a:defRPr sz="2667">
                <a:solidFill>
                  <a:schemeClr val="lt2"/>
                </a:solidFill>
                <a:latin typeface="Source Sans Pro"/>
                <a:ea typeface="Source Sans Pro"/>
                <a:cs typeface="Source Sans Pro"/>
                <a:sym typeface="Source Sans Pro"/>
              </a:defRPr>
            </a:lvl1pPr>
            <a:lvl2pPr lvl="1" algn="r">
              <a:buNone/>
              <a:defRPr sz="2667">
                <a:solidFill>
                  <a:schemeClr val="lt2"/>
                </a:solidFill>
                <a:latin typeface="Source Sans Pro"/>
                <a:ea typeface="Source Sans Pro"/>
                <a:cs typeface="Source Sans Pro"/>
                <a:sym typeface="Source Sans Pro"/>
              </a:defRPr>
            </a:lvl2pPr>
            <a:lvl3pPr lvl="2" algn="r">
              <a:buNone/>
              <a:defRPr sz="2667">
                <a:solidFill>
                  <a:schemeClr val="lt2"/>
                </a:solidFill>
                <a:latin typeface="Source Sans Pro"/>
                <a:ea typeface="Source Sans Pro"/>
                <a:cs typeface="Source Sans Pro"/>
                <a:sym typeface="Source Sans Pro"/>
              </a:defRPr>
            </a:lvl3pPr>
            <a:lvl4pPr lvl="3" algn="r">
              <a:buNone/>
              <a:defRPr sz="2667">
                <a:solidFill>
                  <a:schemeClr val="lt2"/>
                </a:solidFill>
                <a:latin typeface="Source Sans Pro"/>
                <a:ea typeface="Source Sans Pro"/>
                <a:cs typeface="Source Sans Pro"/>
                <a:sym typeface="Source Sans Pro"/>
              </a:defRPr>
            </a:lvl4pPr>
            <a:lvl5pPr lvl="4" algn="r">
              <a:buNone/>
              <a:defRPr sz="2667">
                <a:solidFill>
                  <a:schemeClr val="lt2"/>
                </a:solidFill>
                <a:latin typeface="Source Sans Pro"/>
                <a:ea typeface="Source Sans Pro"/>
                <a:cs typeface="Source Sans Pro"/>
                <a:sym typeface="Source Sans Pro"/>
              </a:defRPr>
            </a:lvl5pPr>
            <a:lvl6pPr lvl="5" algn="r">
              <a:buNone/>
              <a:defRPr sz="2667">
                <a:solidFill>
                  <a:schemeClr val="lt2"/>
                </a:solidFill>
                <a:latin typeface="Source Sans Pro"/>
                <a:ea typeface="Source Sans Pro"/>
                <a:cs typeface="Source Sans Pro"/>
                <a:sym typeface="Source Sans Pro"/>
              </a:defRPr>
            </a:lvl6pPr>
            <a:lvl7pPr lvl="6" algn="r">
              <a:buNone/>
              <a:defRPr sz="2667">
                <a:solidFill>
                  <a:schemeClr val="lt2"/>
                </a:solidFill>
                <a:latin typeface="Source Sans Pro"/>
                <a:ea typeface="Source Sans Pro"/>
                <a:cs typeface="Source Sans Pro"/>
                <a:sym typeface="Source Sans Pro"/>
              </a:defRPr>
            </a:lvl7pPr>
            <a:lvl8pPr lvl="7" algn="r">
              <a:buNone/>
              <a:defRPr sz="2667">
                <a:solidFill>
                  <a:schemeClr val="lt2"/>
                </a:solidFill>
                <a:latin typeface="Source Sans Pro"/>
                <a:ea typeface="Source Sans Pro"/>
                <a:cs typeface="Source Sans Pro"/>
                <a:sym typeface="Source Sans Pro"/>
              </a:defRPr>
            </a:lvl8pPr>
            <a:lvl9pPr lvl="8" algn="r">
              <a:buNone/>
              <a:defRPr sz="2667">
                <a:solidFill>
                  <a:schemeClr val="lt2"/>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862549"/>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tif"/><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jp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12.gif"/><Relationship Id="rId11" Type="http://schemas.openxmlformats.org/officeDocument/2006/relationships/image" Target="../media/image7.jpg"/><Relationship Id="rId5" Type="http://schemas.openxmlformats.org/officeDocument/2006/relationships/image" Target="../media/image11.jpg"/><Relationship Id="rId10" Type="http://schemas.openxmlformats.org/officeDocument/2006/relationships/image" Target="../media/image15.jpg"/><Relationship Id="rId4" Type="http://schemas.openxmlformats.org/officeDocument/2006/relationships/image" Target="../media/image5.jp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5D3386-B5AC-4A7E-806B-F6663F0D7F22}"/>
              </a:ext>
            </a:extLst>
          </p:cNvPr>
          <p:cNvSpPr/>
          <p:nvPr/>
        </p:nvSpPr>
        <p:spPr>
          <a:xfrm>
            <a:off x="0" y="10219520"/>
            <a:ext cx="24384000" cy="349648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This is body copy">
            <a:extLst>
              <a:ext uri="{FF2B5EF4-FFF2-40B4-BE49-F238E27FC236}">
                <a16:creationId xmlns:a16="http://schemas.microsoft.com/office/drawing/2014/main" id="{971E9E17-26CA-144B-8C4D-BFB327A04510}"/>
              </a:ext>
            </a:extLst>
          </p:cNvPr>
          <p:cNvSpPr txBox="1"/>
          <p:nvPr/>
        </p:nvSpPr>
        <p:spPr>
          <a:xfrm>
            <a:off x="8240927" y="8784837"/>
            <a:ext cx="8334533"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500">
                <a:latin typeface="Spectral-Bold"/>
                <a:ea typeface="Spectral-Bold"/>
                <a:cs typeface="Spectral-Bold"/>
                <a:sym typeface="Spectral-Bold"/>
              </a:defRPr>
            </a:lvl1pPr>
          </a:lstStyle>
          <a:p>
            <a:r>
              <a:rPr lang="en-US" sz="2800" dirty="0">
                <a:solidFill>
                  <a:schemeClr val="tx1"/>
                </a:solidFill>
                <a:latin typeface="Acumin Pro Semibold"/>
              </a:rPr>
              <a:t>ASHLAND, OREGON</a:t>
            </a:r>
          </a:p>
          <a:p>
            <a:r>
              <a:rPr lang="en-US" sz="2800" dirty="0">
                <a:solidFill>
                  <a:schemeClr val="tx1"/>
                </a:solidFill>
                <a:latin typeface="Acumin Pro Semibold"/>
              </a:rPr>
              <a:t>OCTOBER 11, 2022</a:t>
            </a:r>
            <a:endParaRPr sz="2800" dirty="0">
              <a:solidFill>
                <a:schemeClr val="tx1"/>
              </a:solidFill>
              <a:latin typeface="Acumin Pro Semibold"/>
            </a:endParaRPr>
          </a:p>
        </p:txBody>
      </p:sp>
      <p:sp>
        <p:nvSpPr>
          <p:cNvPr id="20" name="This is a Sub Headline">
            <a:extLst>
              <a:ext uri="{FF2B5EF4-FFF2-40B4-BE49-F238E27FC236}">
                <a16:creationId xmlns:a16="http://schemas.microsoft.com/office/drawing/2014/main" id="{76524A29-B9D1-5947-8CF1-F539CF90E8BB}"/>
              </a:ext>
            </a:extLst>
          </p:cNvPr>
          <p:cNvSpPr txBox="1"/>
          <p:nvPr/>
        </p:nvSpPr>
        <p:spPr>
          <a:xfrm>
            <a:off x="2169041" y="7998340"/>
            <a:ext cx="20478307" cy="786497"/>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nchorCtr="0">
            <a:spAutoFit/>
          </a:bodyPr>
          <a:lstStyle>
            <a:lvl1pPr>
              <a:defRPr sz="7500">
                <a:latin typeface="Spectral-Bold"/>
                <a:ea typeface="Spectral-Bold"/>
                <a:cs typeface="Spectral-Bold"/>
                <a:sym typeface="Spectral-Bold"/>
              </a:defRPr>
            </a:lvl1pPr>
          </a:lstStyle>
          <a:p>
            <a:pPr hangingPunct="1">
              <a:lnSpc>
                <a:spcPct val="150000"/>
              </a:lnSpc>
              <a:spcAft>
                <a:spcPts val="1800"/>
              </a:spcAft>
            </a:pPr>
            <a:r>
              <a:rPr lang="en-US" sz="3800" i="1" spc="120" dirty="0">
                <a:solidFill>
                  <a:schemeClr val="tx1"/>
                </a:solidFill>
                <a:latin typeface="Acumin Pro Condensed Ult Black" panose="020B0A06020202020204" pitchFamily="34" charset="77"/>
              </a:rPr>
              <a:t>PRESENTED AT THE OREGON SUICIDE PREVENTION CONFERENCE</a:t>
            </a:r>
          </a:p>
        </p:txBody>
      </p:sp>
      <p:sp>
        <p:nvSpPr>
          <p:cNvPr id="18" name="Presentation Name">
            <a:extLst>
              <a:ext uri="{FF2B5EF4-FFF2-40B4-BE49-F238E27FC236}">
                <a16:creationId xmlns:a16="http://schemas.microsoft.com/office/drawing/2014/main" id="{B1CFBADC-081A-2244-AABE-A4A171998CD1}"/>
              </a:ext>
            </a:extLst>
          </p:cNvPr>
          <p:cNvSpPr txBox="1">
            <a:spLocks/>
          </p:cNvSpPr>
          <p:nvPr/>
        </p:nvSpPr>
        <p:spPr>
          <a:xfrm>
            <a:off x="1073453" y="356268"/>
            <a:ext cx="22477227" cy="22031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anchor="t" anchorCtr="0">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hangingPunct="1"/>
            <a:r>
              <a:rPr lang="en-US" sz="15500" b="1" i="1" dirty="0">
                <a:solidFill>
                  <a:schemeClr val="accent2"/>
                </a:solidFill>
                <a:latin typeface="Acumin Pro ExtraCondensed Black" panose="020B0608020202020204" pitchFamily="34" charset="77"/>
              </a:rPr>
              <a:t>RECONNECTING CAMPUS SUICIDE PREVENTION COMMUNITIES</a:t>
            </a:r>
          </a:p>
        </p:txBody>
      </p:sp>
      <p:pic>
        <p:nvPicPr>
          <p:cNvPr id="10" name="Picture 9" descr="A yellow and blue sign&#10;&#10;Description automatically generated with low confidence">
            <a:extLst>
              <a:ext uri="{FF2B5EF4-FFF2-40B4-BE49-F238E27FC236}">
                <a16:creationId xmlns:a16="http://schemas.microsoft.com/office/drawing/2014/main" id="{49076F58-C50B-4A5F-B5DA-E0578186613C}"/>
              </a:ext>
            </a:extLst>
          </p:cNvPr>
          <p:cNvPicPr>
            <a:picLocks noChangeAspect="1"/>
          </p:cNvPicPr>
          <p:nvPr/>
        </p:nvPicPr>
        <p:blipFill>
          <a:blip r:embed="rId3"/>
          <a:stretch>
            <a:fillRect/>
          </a:stretch>
        </p:blipFill>
        <p:spPr>
          <a:xfrm>
            <a:off x="6195596" y="11619503"/>
            <a:ext cx="5700676" cy="991818"/>
          </a:xfrm>
          <a:prstGeom prst="rect">
            <a:avLst/>
          </a:prstGeom>
        </p:spPr>
      </p:pic>
      <p:pic>
        <p:nvPicPr>
          <p:cNvPr id="11" name="Picture 10" descr="Logo, company name&#10;&#10;Description automatically generated">
            <a:extLst>
              <a:ext uri="{FF2B5EF4-FFF2-40B4-BE49-F238E27FC236}">
                <a16:creationId xmlns:a16="http://schemas.microsoft.com/office/drawing/2014/main" id="{9AE64954-6458-4FFD-AB12-5AF043A437F1}"/>
              </a:ext>
            </a:extLst>
          </p:cNvPr>
          <p:cNvPicPr>
            <a:picLocks noChangeAspect="1"/>
          </p:cNvPicPr>
          <p:nvPr/>
        </p:nvPicPr>
        <p:blipFill>
          <a:blip r:embed="rId4"/>
          <a:stretch>
            <a:fillRect/>
          </a:stretch>
        </p:blipFill>
        <p:spPr>
          <a:xfrm>
            <a:off x="1696035" y="10612327"/>
            <a:ext cx="2803526" cy="2806700"/>
          </a:xfrm>
          <a:prstGeom prst="rect">
            <a:avLst/>
          </a:prstGeom>
        </p:spPr>
      </p:pic>
      <p:pic>
        <p:nvPicPr>
          <p:cNvPr id="13" name="Picture 12" descr="Logo, company name&#10;&#10;Description automatically generated">
            <a:extLst>
              <a:ext uri="{FF2B5EF4-FFF2-40B4-BE49-F238E27FC236}">
                <a16:creationId xmlns:a16="http://schemas.microsoft.com/office/drawing/2014/main" id="{D5C4ED78-58B8-48BF-A0E6-67CD6A1E602D}"/>
              </a:ext>
            </a:extLst>
          </p:cNvPr>
          <p:cNvPicPr>
            <a:picLocks noChangeAspect="1"/>
          </p:cNvPicPr>
          <p:nvPr/>
        </p:nvPicPr>
        <p:blipFill>
          <a:blip r:embed="rId5"/>
          <a:stretch>
            <a:fillRect/>
          </a:stretch>
        </p:blipFill>
        <p:spPr>
          <a:xfrm>
            <a:off x="20100562" y="10558341"/>
            <a:ext cx="3450118" cy="3450118"/>
          </a:xfrm>
          <a:prstGeom prst="rect">
            <a:avLst/>
          </a:prstGeom>
        </p:spPr>
      </p:pic>
      <p:pic>
        <p:nvPicPr>
          <p:cNvPr id="7" name="Picture 6">
            <a:extLst>
              <a:ext uri="{FF2B5EF4-FFF2-40B4-BE49-F238E27FC236}">
                <a16:creationId xmlns:a16="http://schemas.microsoft.com/office/drawing/2014/main" id="{FDDE2D05-7C1F-47F0-A12E-14987FFCA6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1572" y="11619503"/>
            <a:ext cx="6065670" cy="120975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91748" y="1186920"/>
            <a:ext cx="14187692" cy="2596896"/>
          </a:xfrm>
        </p:spPr>
        <p:txBody>
          <a:bodyPr/>
          <a:lstStyle/>
          <a:p>
            <a:r>
              <a:rPr lang="en-US" dirty="0"/>
              <a:t>        Community Collaboration</a:t>
            </a:r>
            <a:endParaRPr lang="en-US" sz="5600" dirty="0"/>
          </a:p>
        </p:txBody>
      </p:sp>
      <p:sp>
        <p:nvSpPr>
          <p:cNvPr id="3" name="Content Placeholder 2"/>
          <p:cNvSpPr>
            <a:spLocks noGrp="1"/>
          </p:cNvSpPr>
          <p:nvPr>
            <p:ph idx="1"/>
          </p:nvPr>
        </p:nvSpPr>
        <p:spPr>
          <a:xfrm>
            <a:off x="696794" y="4809142"/>
            <a:ext cx="22990411" cy="8906858"/>
          </a:xfrm>
        </p:spPr>
        <p:txBody>
          <a:bodyPr>
            <a:normAutofit lnSpcReduction="10000"/>
          </a:bodyPr>
          <a:lstStyle/>
          <a:p>
            <a:r>
              <a:rPr lang="en-US" sz="6000" b="1" dirty="0"/>
              <a:t>Partnered with Klamath Basin Behavioral Health</a:t>
            </a:r>
            <a:r>
              <a:rPr lang="en-US" sz="6000" dirty="0"/>
              <a:t> (KBBH)- Community Mental Health Agency</a:t>
            </a:r>
          </a:p>
          <a:p>
            <a:pPr lvl="1"/>
            <a:r>
              <a:rPr lang="en-US" sz="5400" dirty="0"/>
              <a:t>KBBH Mobile Crisis Unit – More intensive interventions</a:t>
            </a:r>
          </a:p>
          <a:p>
            <a:pPr lvl="2"/>
            <a:r>
              <a:rPr lang="en-US" sz="4800" dirty="0"/>
              <a:t>Will come to campus to evaluate instead of sending student to the ER</a:t>
            </a:r>
          </a:p>
          <a:p>
            <a:pPr lvl="2"/>
            <a:r>
              <a:rPr lang="en-US" sz="4800" dirty="0"/>
              <a:t>Place “holds” on at-risk individuals</a:t>
            </a:r>
          </a:p>
          <a:p>
            <a:pPr lvl="2"/>
            <a:r>
              <a:rPr lang="en-US" sz="4800" dirty="0"/>
              <a:t>Initiate Civil Commitment process, when appropriate</a:t>
            </a:r>
          </a:p>
          <a:p>
            <a:pPr lvl="2"/>
            <a:r>
              <a:rPr lang="en-US" sz="4800" dirty="0"/>
              <a:t>Help find placement solutions, both acute and long-term hospitalization</a:t>
            </a:r>
          </a:p>
          <a:p>
            <a:pPr lvl="1"/>
            <a:r>
              <a:rPr lang="en-US" sz="6600" dirty="0"/>
              <a:t> </a:t>
            </a:r>
            <a:r>
              <a:rPr lang="en-US" sz="5400" dirty="0"/>
              <a:t>Postvention Support – A work in progress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812" y="1345721"/>
            <a:ext cx="6902072" cy="2104470"/>
          </a:xfrm>
          <a:prstGeom prst="rect">
            <a:avLst/>
          </a:prstGeom>
        </p:spPr>
      </p:pic>
    </p:spTree>
    <p:extLst>
      <p:ext uri="{BB962C8B-B14F-4D97-AF65-F5344CB8AC3E}">
        <p14:creationId xmlns:p14="http://schemas.microsoft.com/office/powerpoint/2010/main" val="370182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E9AC02-872F-4509-A823-FAEFE7D9A829}"/>
              </a:ext>
            </a:extLst>
          </p:cNvPr>
          <p:cNvSpPr/>
          <p:nvPr/>
        </p:nvSpPr>
        <p:spPr>
          <a:xfrm>
            <a:off x="0" y="0"/>
            <a:ext cx="24384000" cy="13716000"/>
          </a:xfrm>
          <a:prstGeom prst="rect">
            <a:avLst/>
          </a:prstGeom>
          <a:solidFill>
            <a:srgbClr val="003A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4FCFC0B-8C46-4014-B08F-98B57002952D}"/>
              </a:ext>
            </a:extLst>
          </p:cNvPr>
          <p:cNvSpPr/>
          <p:nvPr/>
        </p:nvSpPr>
        <p:spPr>
          <a:xfrm>
            <a:off x="0" y="0"/>
            <a:ext cx="24384000" cy="2791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itle 3">
            <a:extLst>
              <a:ext uri="{FF2B5EF4-FFF2-40B4-BE49-F238E27FC236}">
                <a16:creationId xmlns:a16="http://schemas.microsoft.com/office/drawing/2014/main" id="{2F95BD57-7639-4F7E-BC38-E40C2D3263F9}"/>
              </a:ext>
            </a:extLst>
          </p:cNvPr>
          <p:cNvSpPr>
            <a:spLocks noGrp="1"/>
          </p:cNvSpPr>
          <p:nvPr>
            <p:ph type="title"/>
          </p:nvPr>
        </p:nvSpPr>
        <p:spPr>
          <a:xfrm>
            <a:off x="4195483" y="624265"/>
            <a:ext cx="18476258" cy="1558925"/>
          </a:xfrm>
        </p:spPr>
        <p:txBody>
          <a:bodyPr>
            <a:noAutofit/>
          </a:bodyPr>
          <a:lstStyle/>
          <a:p>
            <a:r>
              <a:rPr lang="en-US" sz="9600" b="1" dirty="0">
                <a:solidFill>
                  <a:srgbClr val="003B70"/>
                </a:solidFill>
              </a:rPr>
              <a:t>Campus Suicide Prevention Program</a:t>
            </a:r>
          </a:p>
        </p:txBody>
      </p:sp>
      <p:sp>
        <p:nvSpPr>
          <p:cNvPr id="5" name="Content Placeholder 4">
            <a:extLst>
              <a:ext uri="{FF2B5EF4-FFF2-40B4-BE49-F238E27FC236}">
                <a16:creationId xmlns:a16="http://schemas.microsoft.com/office/drawing/2014/main" id="{AD1B646D-7C17-4A72-9F86-48EED583AC97}"/>
              </a:ext>
            </a:extLst>
          </p:cNvPr>
          <p:cNvSpPr>
            <a:spLocks noGrp="1"/>
          </p:cNvSpPr>
          <p:nvPr>
            <p:ph idx="1"/>
          </p:nvPr>
        </p:nvSpPr>
        <p:spPr>
          <a:xfrm>
            <a:off x="1936376" y="3019427"/>
            <a:ext cx="21434613" cy="10857938"/>
          </a:xfrm>
        </p:spPr>
        <p:txBody>
          <a:bodyPr>
            <a:normAutofit fontScale="92500" lnSpcReduction="10000"/>
          </a:bodyPr>
          <a:lstStyle/>
          <a:p>
            <a:pPr marL="914400" indent="-914400">
              <a:buFont typeface="+mj-lt"/>
              <a:buAutoNum type="arabicPeriod"/>
            </a:pPr>
            <a:r>
              <a:rPr lang="en-US" sz="6600" dirty="0">
                <a:solidFill>
                  <a:schemeClr val="bg1"/>
                </a:solidFill>
              </a:rPr>
              <a:t>Training/Education</a:t>
            </a:r>
          </a:p>
          <a:p>
            <a:pPr lvl="2"/>
            <a:r>
              <a:rPr lang="en-US" sz="5200" dirty="0">
                <a:solidFill>
                  <a:schemeClr val="bg1"/>
                </a:solidFill>
              </a:rPr>
              <a:t>QPR, ASIST and other suicide first aid trainings tailored to the needs of specific groups on campus</a:t>
            </a:r>
          </a:p>
          <a:p>
            <a:pPr marL="914400" indent="-914400">
              <a:buFont typeface="+mj-lt"/>
              <a:buAutoNum type="arabicPeriod"/>
            </a:pPr>
            <a:r>
              <a:rPr lang="en-US" sz="6600" dirty="0">
                <a:solidFill>
                  <a:schemeClr val="bg1"/>
                </a:solidFill>
              </a:rPr>
              <a:t>Resources for Suicide Prevention</a:t>
            </a:r>
          </a:p>
          <a:p>
            <a:pPr lvl="2"/>
            <a:r>
              <a:rPr lang="en-US" sz="5200" dirty="0" err="1">
                <a:solidFill>
                  <a:schemeClr val="bg1"/>
                </a:solidFill>
              </a:rPr>
              <a:t>ProtoCall</a:t>
            </a:r>
            <a:r>
              <a:rPr lang="en-US" sz="5200" dirty="0">
                <a:solidFill>
                  <a:schemeClr val="bg1"/>
                </a:solidFill>
              </a:rPr>
              <a:t> (after-hours counseling support)</a:t>
            </a:r>
          </a:p>
          <a:p>
            <a:pPr lvl="2"/>
            <a:r>
              <a:rPr lang="en-US" sz="5200" dirty="0">
                <a:solidFill>
                  <a:schemeClr val="bg1"/>
                </a:solidFill>
              </a:rPr>
              <a:t>Social Media Campaigns/Blog Posts</a:t>
            </a:r>
          </a:p>
          <a:p>
            <a:pPr lvl="2"/>
            <a:r>
              <a:rPr lang="en-US" sz="5200" dirty="0">
                <a:solidFill>
                  <a:schemeClr val="bg1"/>
                </a:solidFill>
              </a:rPr>
              <a:t>Community Suicide Prevention Training Program</a:t>
            </a:r>
          </a:p>
          <a:p>
            <a:pPr lvl="2"/>
            <a:r>
              <a:rPr lang="en-US" sz="5200" dirty="0">
                <a:solidFill>
                  <a:schemeClr val="bg1"/>
                </a:solidFill>
              </a:rPr>
              <a:t>Tabling events</a:t>
            </a:r>
          </a:p>
          <a:p>
            <a:pPr marL="914400" indent="-914400">
              <a:buFont typeface="+mj-lt"/>
              <a:buAutoNum type="arabicPeriod"/>
            </a:pPr>
            <a:r>
              <a:rPr lang="en-US" sz="6600" dirty="0">
                <a:solidFill>
                  <a:schemeClr val="bg1"/>
                </a:solidFill>
              </a:rPr>
              <a:t>Environmental Safety</a:t>
            </a:r>
          </a:p>
          <a:p>
            <a:pPr lvl="2"/>
            <a:r>
              <a:rPr lang="en-US" sz="5200" dirty="0">
                <a:solidFill>
                  <a:schemeClr val="bg1"/>
                </a:solidFill>
              </a:rPr>
              <a:t>Firearms, Medication Storage, &amp; Promoting safe prescription drug disposal</a:t>
            </a:r>
          </a:p>
          <a:p>
            <a:pPr marL="914400" indent="-914400">
              <a:buFont typeface="+mj-lt"/>
              <a:buAutoNum type="arabicPeriod"/>
            </a:pPr>
            <a:r>
              <a:rPr lang="en-US" sz="6600" dirty="0">
                <a:solidFill>
                  <a:schemeClr val="bg1"/>
                </a:solidFill>
              </a:rPr>
              <a:t>Postvention</a:t>
            </a:r>
          </a:p>
          <a:p>
            <a:pPr lvl="2"/>
            <a:r>
              <a:rPr lang="en-US" sz="5200" dirty="0">
                <a:solidFill>
                  <a:schemeClr val="bg1"/>
                </a:solidFill>
              </a:rPr>
              <a:t>Planning &amp; trainings</a:t>
            </a:r>
          </a:p>
          <a:p>
            <a:pPr lvl="2"/>
            <a:r>
              <a:rPr lang="en-US" sz="5200" dirty="0">
                <a:solidFill>
                  <a:schemeClr val="bg1"/>
                </a:solidFill>
              </a:rPr>
              <a:t>Suicide loss survivor presentations</a:t>
            </a:r>
          </a:p>
        </p:txBody>
      </p:sp>
      <p:sp>
        <p:nvSpPr>
          <p:cNvPr id="6" name="TextBox 5">
            <a:extLst>
              <a:ext uri="{FF2B5EF4-FFF2-40B4-BE49-F238E27FC236}">
                <a16:creationId xmlns:a16="http://schemas.microsoft.com/office/drawing/2014/main" id="{84FA8CAD-8565-4A34-8C0F-B844735D0E3A}"/>
              </a:ext>
            </a:extLst>
          </p:cNvPr>
          <p:cNvSpPr txBox="1"/>
          <p:nvPr/>
        </p:nvSpPr>
        <p:spPr>
          <a:xfrm>
            <a:off x="16078200" y="12985751"/>
            <a:ext cx="11010900" cy="646331"/>
          </a:xfrm>
          <a:prstGeom prst="rect">
            <a:avLst/>
          </a:prstGeom>
          <a:noFill/>
        </p:spPr>
        <p:txBody>
          <a:bodyPr wrap="square" rtlCol="0">
            <a:spAutoFit/>
          </a:bodyPr>
          <a:lstStyle/>
          <a:p>
            <a:pPr algn="l" defTabSz="1828800" hangingPunct="1"/>
            <a:r>
              <a:rPr lang="en-US" sz="3600" b="0" kern="1200" dirty="0">
                <a:solidFill>
                  <a:schemeClr val="bg1"/>
                </a:solidFill>
                <a:latin typeface="Calibri" panose="020F0502020204030204"/>
                <a:ea typeface="+mn-ea"/>
                <a:cs typeface="+mn-cs"/>
              </a:rPr>
              <a:t>Hannah Hoeflich PsyD: hoefliha@ohsu.edu</a:t>
            </a:r>
          </a:p>
        </p:txBody>
      </p:sp>
      <p:pic>
        <p:nvPicPr>
          <p:cNvPr id="7" name="Picture 6" descr="Logo, company name&#10;&#10;Description automatically generated">
            <a:extLst>
              <a:ext uri="{FF2B5EF4-FFF2-40B4-BE49-F238E27FC236}">
                <a16:creationId xmlns:a16="http://schemas.microsoft.com/office/drawing/2014/main" id="{F154696C-6D21-48D1-9D53-BD6C5BA65188}"/>
              </a:ext>
            </a:extLst>
          </p:cNvPr>
          <p:cNvPicPr>
            <a:picLocks noChangeAspect="1"/>
          </p:cNvPicPr>
          <p:nvPr/>
        </p:nvPicPr>
        <p:blipFill>
          <a:blip r:embed="rId3"/>
          <a:stretch>
            <a:fillRect/>
          </a:stretch>
        </p:blipFill>
        <p:spPr>
          <a:xfrm>
            <a:off x="502024" y="322730"/>
            <a:ext cx="2366682" cy="2366682"/>
          </a:xfrm>
          <a:prstGeom prst="rect">
            <a:avLst/>
          </a:prstGeom>
        </p:spPr>
      </p:pic>
    </p:spTree>
    <p:extLst>
      <p:ext uri="{BB962C8B-B14F-4D97-AF65-F5344CB8AC3E}">
        <p14:creationId xmlns:p14="http://schemas.microsoft.com/office/powerpoint/2010/main" val="3747872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195C24-95CC-4E14-97FE-A4827F3D87AC}"/>
              </a:ext>
            </a:extLst>
          </p:cNvPr>
          <p:cNvSpPr/>
          <p:nvPr/>
        </p:nvSpPr>
        <p:spPr>
          <a:xfrm>
            <a:off x="0" y="0"/>
            <a:ext cx="24384000" cy="13716000"/>
          </a:xfrm>
          <a:prstGeom prst="rect">
            <a:avLst/>
          </a:prstGeom>
          <a:solidFill>
            <a:srgbClr val="003A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BFA24C-D661-41EA-B881-125B39FA53D8}"/>
              </a:ext>
            </a:extLst>
          </p:cNvPr>
          <p:cNvSpPr/>
          <p:nvPr/>
        </p:nvSpPr>
        <p:spPr>
          <a:xfrm>
            <a:off x="0" y="0"/>
            <a:ext cx="24384000" cy="2791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F4DDC3F-E203-46CC-9CE6-B8EBF56D626B}"/>
              </a:ext>
            </a:extLst>
          </p:cNvPr>
          <p:cNvSpPr>
            <a:spLocks noGrp="1"/>
          </p:cNvSpPr>
          <p:nvPr>
            <p:ph type="title"/>
          </p:nvPr>
        </p:nvSpPr>
        <p:spPr>
          <a:xfrm>
            <a:off x="3854824" y="350840"/>
            <a:ext cx="21031200" cy="2651126"/>
          </a:xfrm>
        </p:spPr>
        <p:txBody>
          <a:bodyPr/>
          <a:lstStyle/>
          <a:p>
            <a:r>
              <a:rPr lang="en-US" b="1" dirty="0">
                <a:solidFill>
                  <a:srgbClr val="003B70"/>
                </a:solidFill>
              </a:rPr>
              <a:t>Challenges to Delivering Behavioral Health Services</a:t>
            </a:r>
          </a:p>
        </p:txBody>
      </p:sp>
      <p:sp>
        <p:nvSpPr>
          <p:cNvPr id="3" name="Content Placeholder 2">
            <a:extLst>
              <a:ext uri="{FF2B5EF4-FFF2-40B4-BE49-F238E27FC236}">
                <a16:creationId xmlns:a16="http://schemas.microsoft.com/office/drawing/2014/main" id="{90575D47-F521-48D0-8CAA-8B7CB454A616}"/>
              </a:ext>
            </a:extLst>
          </p:cNvPr>
          <p:cNvSpPr>
            <a:spLocks noGrp="1"/>
          </p:cNvSpPr>
          <p:nvPr>
            <p:ph idx="1"/>
          </p:nvPr>
        </p:nvSpPr>
        <p:spPr>
          <a:xfrm>
            <a:off x="2106706" y="3902636"/>
            <a:ext cx="21031200" cy="9248588"/>
          </a:xfrm>
        </p:spPr>
        <p:txBody>
          <a:bodyPr>
            <a:normAutofit/>
          </a:bodyPr>
          <a:lstStyle/>
          <a:p>
            <a:r>
              <a:rPr lang="en-US" sz="7200" dirty="0">
                <a:solidFill>
                  <a:schemeClr val="bg1"/>
                </a:solidFill>
              </a:rPr>
              <a:t>Not enough access for students</a:t>
            </a:r>
          </a:p>
          <a:p>
            <a:pPr lvl="1"/>
            <a:r>
              <a:rPr lang="en-US" sz="6600" dirty="0">
                <a:solidFill>
                  <a:schemeClr val="bg1"/>
                </a:solidFill>
              </a:rPr>
              <a:t>Bimonthly counseling</a:t>
            </a:r>
          </a:p>
          <a:p>
            <a:r>
              <a:rPr lang="en-US" sz="7200" dirty="0">
                <a:solidFill>
                  <a:schemeClr val="bg1"/>
                </a:solidFill>
              </a:rPr>
              <a:t>Difficulty recruiting and retaining diverse staff</a:t>
            </a:r>
          </a:p>
          <a:p>
            <a:r>
              <a:rPr lang="en-US" sz="7200" dirty="0">
                <a:solidFill>
                  <a:schemeClr val="bg1"/>
                </a:solidFill>
              </a:rPr>
              <a:t>Provider Burnout</a:t>
            </a:r>
          </a:p>
          <a:p>
            <a:r>
              <a:rPr lang="en-US" sz="7200" dirty="0">
                <a:solidFill>
                  <a:schemeClr val="bg1"/>
                </a:solidFill>
              </a:rPr>
              <a:t>Shortage of community referral options</a:t>
            </a:r>
          </a:p>
          <a:p>
            <a:pPr lvl="1"/>
            <a:r>
              <a:rPr lang="en-US" sz="6600" dirty="0">
                <a:solidFill>
                  <a:schemeClr val="bg1"/>
                </a:solidFill>
              </a:rPr>
              <a:t>For students who need higher levels of care</a:t>
            </a:r>
          </a:p>
          <a:p>
            <a:pPr lvl="1"/>
            <a:r>
              <a:rPr lang="en-US" sz="6600" dirty="0">
                <a:solidFill>
                  <a:schemeClr val="bg1"/>
                </a:solidFill>
              </a:rPr>
              <a:t>For specialty care</a:t>
            </a:r>
          </a:p>
          <a:p>
            <a:pPr marL="914400" lvl="1" indent="0">
              <a:buNone/>
            </a:pPr>
            <a:endParaRPr lang="en-US" sz="5400" dirty="0">
              <a:solidFill>
                <a:schemeClr val="bg1"/>
              </a:solidFill>
            </a:endParaRPr>
          </a:p>
        </p:txBody>
      </p:sp>
      <p:pic>
        <p:nvPicPr>
          <p:cNvPr id="6" name="Picture 5" descr="Logo, company name&#10;&#10;Description automatically generated">
            <a:extLst>
              <a:ext uri="{FF2B5EF4-FFF2-40B4-BE49-F238E27FC236}">
                <a16:creationId xmlns:a16="http://schemas.microsoft.com/office/drawing/2014/main" id="{EBD83B74-9701-43B0-9D02-A58CF09C349E}"/>
              </a:ext>
            </a:extLst>
          </p:cNvPr>
          <p:cNvPicPr>
            <a:picLocks noChangeAspect="1"/>
          </p:cNvPicPr>
          <p:nvPr/>
        </p:nvPicPr>
        <p:blipFill>
          <a:blip r:embed="rId3"/>
          <a:stretch>
            <a:fillRect/>
          </a:stretch>
        </p:blipFill>
        <p:spPr>
          <a:xfrm>
            <a:off x="502024" y="322730"/>
            <a:ext cx="2366682" cy="2366682"/>
          </a:xfrm>
          <a:prstGeom prst="rect">
            <a:avLst/>
          </a:prstGeom>
        </p:spPr>
      </p:pic>
    </p:spTree>
    <p:extLst>
      <p:ext uri="{BB962C8B-B14F-4D97-AF65-F5344CB8AC3E}">
        <p14:creationId xmlns:p14="http://schemas.microsoft.com/office/powerpoint/2010/main" val="19977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75D-BD0F-40B3-B17C-8BDF839A5566}"/>
              </a:ext>
            </a:extLst>
          </p:cNvPr>
          <p:cNvSpPr>
            <a:spLocks noGrp="1"/>
          </p:cNvSpPr>
          <p:nvPr>
            <p:ph type="title"/>
          </p:nvPr>
        </p:nvSpPr>
        <p:spPr>
          <a:xfrm>
            <a:off x="942401" y="5532437"/>
            <a:ext cx="5790706" cy="2651126"/>
          </a:xfrm>
        </p:spPr>
        <p:txBody>
          <a:bodyPr>
            <a:normAutofit fontScale="90000"/>
          </a:bodyPr>
          <a:lstStyle/>
          <a:p>
            <a:r>
              <a:rPr lang="en-US" dirty="0">
                <a:latin typeface="Georgia"/>
              </a:rPr>
              <a:t>Suicide Prevention at OSU</a:t>
            </a:r>
          </a:p>
        </p:txBody>
      </p:sp>
      <p:sp>
        <p:nvSpPr>
          <p:cNvPr id="4" name="Footer Placeholder 3">
            <a:extLst>
              <a:ext uri="{FF2B5EF4-FFF2-40B4-BE49-F238E27FC236}">
                <a16:creationId xmlns:a16="http://schemas.microsoft.com/office/drawing/2014/main" id="{7455F753-A77C-4B19-BCFC-87D782CDCBA5}"/>
              </a:ext>
            </a:extLst>
          </p:cNvPr>
          <p:cNvSpPr>
            <a:spLocks noGrp="1"/>
          </p:cNvSpPr>
          <p:nvPr>
            <p:ph type="ftr" sz="quarter" idx="11"/>
          </p:nvPr>
        </p:nvSpPr>
        <p:spPr/>
        <p:txBody>
          <a:bodyPr/>
          <a:lstStyle/>
          <a:p>
            <a:pPr defTabSz="1828800" hangingPunct="1"/>
            <a:r>
              <a:rPr lang="en-US" b="0" kern="1200" dirty="0">
                <a:solidFill>
                  <a:srgbClr val="000000"/>
                </a:solidFill>
                <a:ea typeface="+mn-ea"/>
                <a:cs typeface="+mn-cs"/>
              </a:rPr>
              <a:t>OREGON STATE UNIVERSITY</a:t>
            </a:r>
          </a:p>
        </p:txBody>
      </p:sp>
      <p:sp>
        <p:nvSpPr>
          <p:cNvPr id="5" name="Slide Number Placeholder 4">
            <a:extLst>
              <a:ext uri="{FF2B5EF4-FFF2-40B4-BE49-F238E27FC236}">
                <a16:creationId xmlns:a16="http://schemas.microsoft.com/office/drawing/2014/main" id="{49945577-9068-4352-95BC-10284D562BAE}"/>
              </a:ext>
            </a:extLst>
          </p:cNvPr>
          <p:cNvSpPr>
            <a:spLocks noGrp="1"/>
          </p:cNvSpPr>
          <p:nvPr>
            <p:ph type="sldNum" sz="quarter" idx="12"/>
          </p:nvPr>
        </p:nvSpPr>
        <p:spPr/>
        <p:txBody>
          <a:bodyPr/>
          <a:lstStyle/>
          <a:p>
            <a:pPr defTabSz="1828800" hangingPunct="1"/>
            <a:r>
              <a:rPr lang="en-US" b="0" kern="1200" dirty="0">
                <a:solidFill>
                  <a:srgbClr val="000000"/>
                </a:solidFill>
                <a:ea typeface="+mn-ea"/>
                <a:cs typeface="+mn-cs"/>
              </a:rPr>
              <a:t>1</a:t>
            </a:r>
          </a:p>
        </p:txBody>
      </p:sp>
      <p:sp>
        <p:nvSpPr>
          <p:cNvPr id="8" name="TextBox 7">
            <a:extLst>
              <a:ext uri="{FF2B5EF4-FFF2-40B4-BE49-F238E27FC236}">
                <a16:creationId xmlns:a16="http://schemas.microsoft.com/office/drawing/2014/main" id="{43088FE6-DC1B-4ABE-AD54-742F8EB2B37E}"/>
              </a:ext>
            </a:extLst>
          </p:cNvPr>
          <p:cNvSpPr txBox="1"/>
          <p:nvPr/>
        </p:nvSpPr>
        <p:spPr>
          <a:xfrm>
            <a:off x="-110836" y="9979891"/>
            <a:ext cx="21488400" cy="794064"/>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914400" lvl="1" indent="0" algn="l" defTabSz="1828800" hangingPunct="1">
              <a:lnSpc>
                <a:spcPct val="90000"/>
              </a:lnSpc>
              <a:spcBef>
                <a:spcPts val="1000"/>
              </a:spcBef>
            </a:pPr>
            <a:endParaRPr lang="en-US" sz="4400" b="0" kern="1200" dirty="0">
              <a:solidFill>
                <a:srgbClr val="DC4405"/>
              </a:solidFill>
              <a:latin typeface="Calibri" panose="020F0502020204030204"/>
              <a:ea typeface="+mn-ea"/>
              <a:cs typeface="+mn-cs"/>
            </a:endParaRPr>
          </a:p>
        </p:txBody>
      </p:sp>
      <p:pic>
        <p:nvPicPr>
          <p:cNvPr id="10" name="Content Placeholder 9" descr="Diagram">
            <a:extLst>
              <a:ext uri="{FF2B5EF4-FFF2-40B4-BE49-F238E27FC236}">
                <a16:creationId xmlns:a16="http://schemas.microsoft.com/office/drawing/2014/main" id="{1FEE5632-5341-6DE0-CCE2-C8B52026D4F9}"/>
              </a:ext>
            </a:extLst>
          </p:cNvPr>
          <p:cNvPicPr>
            <a:picLocks noGrp="1" noChangeAspect="1"/>
          </p:cNvPicPr>
          <p:nvPr>
            <p:ph idx="1"/>
          </p:nvPr>
        </p:nvPicPr>
        <p:blipFill>
          <a:blip r:embed="rId3"/>
          <a:stretch>
            <a:fillRect/>
          </a:stretch>
        </p:blipFill>
        <p:spPr>
          <a:xfrm>
            <a:off x="6957243" y="682859"/>
            <a:ext cx="16176133" cy="12499740"/>
          </a:xfrm>
        </p:spPr>
      </p:pic>
    </p:spTree>
    <p:extLst>
      <p:ext uri="{BB962C8B-B14F-4D97-AF65-F5344CB8AC3E}">
        <p14:creationId xmlns:p14="http://schemas.microsoft.com/office/powerpoint/2010/main" val="209952674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B770-3748-4F60-8DE5-6D1110D892E4}"/>
              </a:ext>
            </a:extLst>
          </p:cNvPr>
          <p:cNvSpPr>
            <a:spLocks noGrp="1"/>
          </p:cNvSpPr>
          <p:nvPr>
            <p:ph type="title"/>
          </p:nvPr>
        </p:nvSpPr>
        <p:spPr>
          <a:xfrm>
            <a:off x="1676400" y="336961"/>
            <a:ext cx="21031200" cy="2651126"/>
          </a:xfrm>
        </p:spPr>
        <p:txBody>
          <a:bodyPr/>
          <a:lstStyle/>
          <a:p>
            <a:r>
              <a:rPr lang="en-US" dirty="0">
                <a:latin typeface="Georgia"/>
              </a:rPr>
              <a:t>Current Challenges at OSU</a:t>
            </a:r>
          </a:p>
        </p:txBody>
      </p:sp>
      <p:sp>
        <p:nvSpPr>
          <p:cNvPr id="3" name="Content Placeholder 2">
            <a:extLst>
              <a:ext uri="{FF2B5EF4-FFF2-40B4-BE49-F238E27FC236}">
                <a16:creationId xmlns:a16="http://schemas.microsoft.com/office/drawing/2014/main" id="{0CE39A53-8E72-46AB-8287-A5E52840FD09}"/>
              </a:ext>
            </a:extLst>
          </p:cNvPr>
          <p:cNvSpPr>
            <a:spLocks noGrp="1"/>
          </p:cNvSpPr>
          <p:nvPr>
            <p:ph idx="1"/>
          </p:nvPr>
        </p:nvSpPr>
        <p:spPr>
          <a:xfrm>
            <a:off x="1000806" y="3239957"/>
            <a:ext cx="22670656" cy="10139082"/>
          </a:xfrm>
        </p:spPr>
        <p:txBody>
          <a:bodyPr vert="horz" lIns="182880" tIns="91440" rIns="182880" bIns="91440" rtlCol="0" anchor="t">
            <a:normAutofit fontScale="92500"/>
          </a:bodyPr>
          <a:lstStyle/>
          <a:p>
            <a:pPr>
              <a:lnSpc>
                <a:spcPct val="110000"/>
              </a:lnSpc>
              <a:spcAft>
                <a:spcPts val="2000"/>
              </a:spcAft>
            </a:pPr>
            <a:r>
              <a:rPr lang="en-US" sz="5400" b="1" dirty="0">
                <a:latin typeface="Georgia"/>
              </a:rPr>
              <a:t>Staff vacancies</a:t>
            </a:r>
            <a:r>
              <a:rPr lang="en-US" sz="5400" dirty="0">
                <a:latin typeface="Georgia"/>
              </a:rPr>
              <a:t>: failed searches, staff turnover</a:t>
            </a:r>
          </a:p>
          <a:p>
            <a:pPr>
              <a:lnSpc>
                <a:spcPct val="110000"/>
              </a:lnSpc>
              <a:spcAft>
                <a:spcPts val="2000"/>
              </a:spcAft>
            </a:pPr>
            <a:r>
              <a:rPr lang="en-US" sz="5400" b="1" dirty="0">
                <a:latin typeface="Georgia"/>
              </a:rPr>
              <a:t>Ever-increasing demand for services</a:t>
            </a:r>
            <a:r>
              <a:rPr lang="en-US" sz="5400" dirty="0">
                <a:latin typeface="Georgia"/>
              </a:rPr>
              <a:t>: long wait lists</a:t>
            </a:r>
          </a:p>
          <a:p>
            <a:pPr>
              <a:lnSpc>
                <a:spcPct val="110000"/>
              </a:lnSpc>
              <a:spcAft>
                <a:spcPts val="2000"/>
              </a:spcAft>
            </a:pPr>
            <a:r>
              <a:rPr lang="en-US" sz="5400" b="1" dirty="0">
                <a:latin typeface="Georgia"/>
              </a:rPr>
              <a:t>Stigma</a:t>
            </a:r>
            <a:r>
              <a:rPr lang="en-US" sz="5400" dirty="0">
                <a:latin typeface="Georgia"/>
              </a:rPr>
              <a:t> embedded in high-stress science majors (engineering, Vet. Med, etc.)</a:t>
            </a:r>
          </a:p>
          <a:p>
            <a:pPr>
              <a:lnSpc>
                <a:spcPct val="110000"/>
              </a:lnSpc>
              <a:spcAft>
                <a:spcPts val="2000"/>
              </a:spcAft>
            </a:pPr>
            <a:r>
              <a:rPr lang="en-US" sz="5400" b="1" dirty="0">
                <a:latin typeface="Georgia"/>
              </a:rPr>
              <a:t>Underutilized</a:t>
            </a:r>
            <a:r>
              <a:rPr lang="en-US" sz="5400" dirty="0">
                <a:latin typeface="Georgia"/>
              </a:rPr>
              <a:t> by communities of color due to lack of trust &amp; representation</a:t>
            </a:r>
          </a:p>
          <a:p>
            <a:pPr>
              <a:lnSpc>
                <a:spcPct val="110000"/>
              </a:lnSpc>
              <a:spcAft>
                <a:spcPts val="2000"/>
              </a:spcAft>
            </a:pPr>
            <a:r>
              <a:rPr lang="en-US" sz="5400" dirty="0">
                <a:latin typeface="Georgia"/>
              </a:rPr>
              <a:t>Community providers have </a:t>
            </a:r>
            <a:r>
              <a:rPr lang="en-US" sz="5400" b="1" dirty="0">
                <a:latin typeface="Georgia"/>
              </a:rPr>
              <a:t>waitlists</a:t>
            </a:r>
            <a:r>
              <a:rPr lang="en-US" sz="5400" dirty="0">
                <a:latin typeface="Georgia"/>
              </a:rPr>
              <a:t>, CAPS is a short term therapy service</a:t>
            </a:r>
          </a:p>
          <a:p>
            <a:pPr>
              <a:lnSpc>
                <a:spcPct val="110000"/>
              </a:lnSpc>
              <a:spcAft>
                <a:spcPts val="2000"/>
              </a:spcAft>
            </a:pPr>
            <a:r>
              <a:rPr lang="en-US" sz="5400" dirty="0">
                <a:latin typeface="Georgia"/>
              </a:rPr>
              <a:t>Resistance to mandating Kognito for Faculty/Staff; loss of required student health class (had Kognito as an embedded assignment)</a:t>
            </a:r>
          </a:p>
          <a:p>
            <a:endParaRPr lang="en-US" sz="4800" dirty="0">
              <a:latin typeface="Georgia"/>
            </a:endParaRPr>
          </a:p>
          <a:p>
            <a:endParaRPr lang="en-US" sz="4800" dirty="0">
              <a:latin typeface="Georgia"/>
            </a:endParaRPr>
          </a:p>
        </p:txBody>
      </p:sp>
      <p:sp>
        <p:nvSpPr>
          <p:cNvPr id="4" name="Footer Placeholder 3">
            <a:extLst>
              <a:ext uri="{FF2B5EF4-FFF2-40B4-BE49-F238E27FC236}">
                <a16:creationId xmlns:a16="http://schemas.microsoft.com/office/drawing/2014/main" id="{FC35E712-81C4-43F7-BCEF-2EF007BA109F}"/>
              </a:ext>
            </a:extLst>
          </p:cNvPr>
          <p:cNvSpPr>
            <a:spLocks noGrp="1"/>
          </p:cNvSpPr>
          <p:nvPr>
            <p:ph type="ftr" sz="quarter" idx="11"/>
          </p:nvPr>
        </p:nvSpPr>
        <p:spPr/>
        <p:txBody>
          <a:bodyPr/>
          <a:lstStyle/>
          <a:p>
            <a:pPr defTabSz="1828800" hangingPunct="1"/>
            <a:r>
              <a:rPr lang="en-US" b="0" kern="1200">
                <a:solidFill>
                  <a:srgbClr val="000000"/>
                </a:solidFill>
                <a:ea typeface="+mn-ea"/>
                <a:cs typeface="+mn-cs"/>
              </a:rPr>
              <a:t>OREGON STATE UNIVERSITY</a:t>
            </a:r>
            <a:endParaRPr lang="en-US" b="0" kern="1200" dirty="0">
              <a:solidFill>
                <a:srgbClr val="000000"/>
              </a:solidFill>
              <a:ea typeface="+mn-ea"/>
              <a:cs typeface="+mn-cs"/>
            </a:endParaRPr>
          </a:p>
        </p:txBody>
      </p:sp>
      <p:sp>
        <p:nvSpPr>
          <p:cNvPr id="5" name="Slide Number Placeholder 4">
            <a:extLst>
              <a:ext uri="{FF2B5EF4-FFF2-40B4-BE49-F238E27FC236}">
                <a16:creationId xmlns:a16="http://schemas.microsoft.com/office/drawing/2014/main" id="{233F47A7-26A6-44A1-B521-B8E92ABA7A2C}"/>
              </a:ext>
            </a:extLst>
          </p:cNvPr>
          <p:cNvSpPr>
            <a:spLocks noGrp="1"/>
          </p:cNvSpPr>
          <p:nvPr>
            <p:ph type="sldNum" sz="quarter" idx="12"/>
          </p:nvPr>
        </p:nvSpPr>
        <p:spPr/>
        <p:txBody>
          <a:bodyPr/>
          <a:lstStyle/>
          <a:p>
            <a:pPr defTabSz="1828800" hangingPunct="1"/>
            <a:fld id="{AAB6004F-53F9-E74D-AC89-56EA63355CB3}" type="slidenum">
              <a:rPr lang="en-US" b="0" kern="1200">
                <a:solidFill>
                  <a:srgbClr val="000000"/>
                </a:solidFill>
                <a:ea typeface="+mn-ea"/>
                <a:cs typeface="+mn-cs"/>
              </a:rPr>
              <a:pPr defTabSz="1828800" hangingPunct="1"/>
              <a:t>14</a:t>
            </a:fld>
            <a:endParaRPr lang="en-US" b="0" kern="1200" dirty="0">
              <a:solidFill>
                <a:srgbClr val="000000"/>
              </a:solidFill>
              <a:ea typeface="+mn-ea"/>
              <a:cs typeface="+mn-cs"/>
            </a:endParaRPr>
          </a:p>
        </p:txBody>
      </p:sp>
    </p:spTree>
    <p:extLst>
      <p:ext uri="{BB962C8B-B14F-4D97-AF65-F5344CB8AC3E}">
        <p14:creationId xmlns:p14="http://schemas.microsoft.com/office/powerpoint/2010/main" val="178196533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8" name="Google Shape;58;p13"/>
          <p:cNvPicPr preferRelativeResize="0"/>
          <p:nvPr/>
        </p:nvPicPr>
        <p:blipFill>
          <a:blip r:embed="rId3">
            <a:alphaModFix/>
          </a:blip>
          <a:stretch>
            <a:fillRect/>
          </a:stretch>
        </p:blipFill>
        <p:spPr>
          <a:xfrm>
            <a:off x="352067" y="11225867"/>
            <a:ext cx="8258267" cy="1647067"/>
          </a:xfrm>
          <a:prstGeom prst="rect">
            <a:avLst/>
          </a:prstGeom>
          <a:noFill/>
          <a:ln>
            <a:noFill/>
          </a:ln>
        </p:spPr>
      </p:pic>
      <p:sp>
        <p:nvSpPr>
          <p:cNvPr id="59" name="Google Shape;59;p13"/>
          <p:cNvSpPr/>
          <p:nvPr/>
        </p:nvSpPr>
        <p:spPr>
          <a:xfrm>
            <a:off x="10967200" y="663115"/>
            <a:ext cx="1224800" cy="1143200"/>
          </a:xfrm>
          <a:prstGeom prst="ellipse">
            <a:avLst/>
          </a:prstGeom>
          <a:solidFill>
            <a:srgbClr val="38761D"/>
          </a:solidFill>
          <a:ln w="9525" cap="flat" cmpd="sng">
            <a:solidFill>
              <a:schemeClr val="lt1"/>
            </a:solidFill>
            <a:prstDash val="solid"/>
            <a:round/>
            <a:headEnd type="none" w="sm" len="sm"/>
            <a:tailEnd type="none" w="sm" len="sm"/>
          </a:ln>
        </p:spPr>
        <p:txBody>
          <a:bodyPr spcFirstLastPara="1" wrap="square" lIns="243800" tIns="243800" rIns="243800" bIns="243800" anchor="ctr" anchorCtr="0">
            <a:noAutofit/>
          </a:bodyPr>
          <a:lstStyle/>
          <a:p>
            <a:pPr defTabSz="2438430" hangingPunct="1">
              <a:buClr>
                <a:srgbClr val="000000"/>
              </a:buClr>
            </a:pPr>
            <a:r>
              <a:rPr lang="en" sz="3733" dirty="0">
                <a:solidFill>
                  <a:schemeClr val="bg1"/>
                </a:solidFill>
                <a:latin typeface="Raleway"/>
                <a:ea typeface="Raleway"/>
                <a:cs typeface="Raleway"/>
                <a:sym typeface="Raleway"/>
              </a:rPr>
              <a:t>1</a:t>
            </a:r>
            <a:endParaRPr sz="3733" dirty="0">
              <a:solidFill>
                <a:schemeClr val="bg1"/>
              </a:solidFill>
              <a:latin typeface="Raleway"/>
              <a:ea typeface="Raleway"/>
              <a:cs typeface="Raleway"/>
              <a:sym typeface="Raleway"/>
            </a:endParaRPr>
          </a:p>
        </p:txBody>
      </p:sp>
      <p:sp>
        <p:nvSpPr>
          <p:cNvPr id="60" name="Google Shape;60;p13"/>
          <p:cNvSpPr/>
          <p:nvPr/>
        </p:nvSpPr>
        <p:spPr>
          <a:xfrm>
            <a:off x="10956054" y="4168368"/>
            <a:ext cx="1224800" cy="1143200"/>
          </a:xfrm>
          <a:prstGeom prst="ellipse">
            <a:avLst/>
          </a:prstGeom>
          <a:solidFill>
            <a:srgbClr val="38761D"/>
          </a:solidFill>
          <a:ln w="9525" cap="flat" cmpd="sng">
            <a:solidFill>
              <a:schemeClr val="lt1"/>
            </a:solidFill>
            <a:prstDash val="solid"/>
            <a:round/>
            <a:headEnd type="none" w="sm" len="sm"/>
            <a:tailEnd type="none" w="sm" len="sm"/>
          </a:ln>
        </p:spPr>
        <p:txBody>
          <a:bodyPr spcFirstLastPara="1" wrap="square" lIns="243800" tIns="243800" rIns="243800" bIns="243800" anchor="ctr" anchorCtr="0">
            <a:noAutofit/>
          </a:bodyPr>
          <a:lstStyle/>
          <a:p>
            <a:pPr defTabSz="2438430" hangingPunct="1">
              <a:buClr>
                <a:srgbClr val="000000"/>
              </a:buClr>
            </a:pPr>
            <a:r>
              <a:rPr lang="en" sz="3733">
                <a:solidFill>
                  <a:schemeClr val="bg1"/>
                </a:solidFill>
                <a:latin typeface="Raleway"/>
                <a:ea typeface="Raleway"/>
                <a:cs typeface="Raleway"/>
                <a:sym typeface="Raleway"/>
              </a:rPr>
              <a:t>2</a:t>
            </a:r>
            <a:endParaRPr sz="3733">
              <a:solidFill>
                <a:schemeClr val="bg1"/>
              </a:solidFill>
              <a:latin typeface="Raleway"/>
              <a:ea typeface="Raleway"/>
              <a:cs typeface="Raleway"/>
              <a:sym typeface="Raleway"/>
            </a:endParaRPr>
          </a:p>
        </p:txBody>
      </p:sp>
      <p:sp>
        <p:nvSpPr>
          <p:cNvPr id="62" name="Google Shape;62;p13"/>
          <p:cNvSpPr/>
          <p:nvPr/>
        </p:nvSpPr>
        <p:spPr>
          <a:xfrm>
            <a:off x="10967200" y="9392229"/>
            <a:ext cx="1224800" cy="1143200"/>
          </a:xfrm>
          <a:prstGeom prst="ellipse">
            <a:avLst/>
          </a:prstGeom>
          <a:solidFill>
            <a:srgbClr val="38761D"/>
          </a:solidFill>
          <a:ln w="9525" cap="flat" cmpd="sng">
            <a:solidFill>
              <a:schemeClr val="lt1"/>
            </a:solidFill>
            <a:prstDash val="solid"/>
            <a:round/>
            <a:headEnd type="none" w="sm" len="sm"/>
            <a:tailEnd type="none" w="sm" len="sm"/>
          </a:ln>
        </p:spPr>
        <p:txBody>
          <a:bodyPr spcFirstLastPara="1" wrap="square" lIns="243800" tIns="243800" rIns="243800" bIns="243800" anchor="ctr" anchorCtr="0">
            <a:noAutofit/>
          </a:bodyPr>
          <a:lstStyle/>
          <a:p>
            <a:pPr defTabSz="2438430" hangingPunct="1">
              <a:buClr>
                <a:srgbClr val="000000"/>
              </a:buClr>
            </a:pPr>
            <a:r>
              <a:rPr lang="en" sz="3733">
                <a:solidFill>
                  <a:schemeClr val="bg1"/>
                </a:solidFill>
                <a:latin typeface="Raleway"/>
                <a:ea typeface="Raleway"/>
                <a:cs typeface="Raleway"/>
                <a:sym typeface="Raleway"/>
              </a:rPr>
              <a:t>3</a:t>
            </a:r>
            <a:endParaRPr sz="3733">
              <a:solidFill>
                <a:schemeClr val="bg1"/>
              </a:solidFill>
              <a:latin typeface="Raleway"/>
              <a:ea typeface="Raleway"/>
              <a:cs typeface="Raleway"/>
              <a:sym typeface="Raleway"/>
            </a:endParaRPr>
          </a:p>
        </p:txBody>
      </p:sp>
      <p:sp>
        <p:nvSpPr>
          <p:cNvPr id="63" name="Google Shape;63;p13"/>
          <p:cNvSpPr txBox="1"/>
          <p:nvPr/>
        </p:nvSpPr>
        <p:spPr>
          <a:xfrm>
            <a:off x="12848616" y="663115"/>
            <a:ext cx="10623917" cy="11326097"/>
          </a:xfrm>
          <a:prstGeom prst="rect">
            <a:avLst/>
          </a:prstGeom>
          <a:noFill/>
          <a:ln>
            <a:noFill/>
          </a:ln>
        </p:spPr>
        <p:txBody>
          <a:bodyPr spcFirstLastPara="1" wrap="square" lIns="243800" tIns="243800" rIns="243800" bIns="243800" anchor="t" anchorCtr="0">
            <a:spAutoFit/>
          </a:bodyPr>
          <a:lstStyle/>
          <a:p>
            <a:pPr algn="l"/>
            <a:r>
              <a:rPr lang="en-US" sz="4400" dirty="0"/>
              <a:t>Education &amp; Training</a:t>
            </a:r>
          </a:p>
          <a:p>
            <a:pPr marL="571500" lvl="4" indent="-571500" algn="l" fontAlgn="base">
              <a:buFont typeface="Arial" panose="020B0604020202020204" pitchFamily="34" charset="0"/>
              <a:buChar char="•"/>
            </a:pPr>
            <a:r>
              <a:rPr lang="en-US" sz="4400" b="0" dirty="0"/>
              <a:t>	QPR &amp; ASIST</a:t>
            </a:r>
          </a:p>
          <a:p>
            <a:pPr marL="571500" indent="-571500" algn="l" fontAlgn="base">
              <a:buFont typeface="Arial" panose="020B0604020202020204" pitchFamily="34" charset="0"/>
              <a:buChar char="•"/>
            </a:pPr>
            <a:r>
              <a:rPr lang="en-US" sz="4400" b="0" dirty="0"/>
              <a:t>	Online Gatekeeper Training Modules</a:t>
            </a:r>
          </a:p>
          <a:p>
            <a:pPr lvl="5" indent="0" algn="l" fontAlgn="base"/>
            <a:r>
              <a:rPr lang="en-US" sz="4400" b="0" dirty="0"/>
              <a:t>		Modules 1-4: Winter 2023</a:t>
            </a:r>
          </a:p>
          <a:p>
            <a:pPr algn="l"/>
            <a:br>
              <a:rPr lang="en-US" sz="4400" b="0" dirty="0"/>
            </a:br>
            <a:r>
              <a:rPr lang="en-US" sz="4400" dirty="0"/>
              <a:t>Outreach Initiatives</a:t>
            </a:r>
          </a:p>
          <a:p>
            <a:pPr marL="571500" indent="-571500" algn="l" fontAlgn="base">
              <a:buFont typeface="Arial" panose="020B0604020202020204" pitchFamily="34" charset="0"/>
              <a:buChar char="•"/>
            </a:pPr>
            <a:r>
              <a:rPr lang="en-US" sz="4400" b="0" dirty="0"/>
              <a:t>	Tabling events</a:t>
            </a:r>
          </a:p>
          <a:p>
            <a:pPr marL="571500" indent="-571500" algn="l" fontAlgn="base">
              <a:buFont typeface="Arial" panose="020B0604020202020204" pitchFamily="34" charset="0"/>
              <a:buChar char="•"/>
            </a:pPr>
            <a:r>
              <a:rPr lang="en-US" sz="4400" b="0" dirty="0"/>
              <a:t>	Orientation &amp; Summer Bridge</a:t>
            </a:r>
          </a:p>
          <a:p>
            <a:pPr marL="571500" indent="-571500" algn="l" fontAlgn="base">
              <a:buFont typeface="Arial" panose="020B0604020202020204" pitchFamily="34" charset="0"/>
              <a:buChar char="•"/>
            </a:pPr>
            <a:r>
              <a:rPr lang="en-US" sz="4400" b="0" dirty="0"/>
              <a:t>	Suicide Prevention Collaborative 			    (implementation &amp; programming)</a:t>
            </a:r>
          </a:p>
          <a:p>
            <a:pPr marL="571500" indent="-571500" algn="l" fontAlgn="base">
              <a:buFont typeface="Arial" panose="020B0604020202020204" pitchFamily="34" charset="0"/>
              <a:buChar char="•"/>
            </a:pPr>
            <a:r>
              <a:rPr lang="en-US" sz="4400" b="0" dirty="0"/>
              <a:t>	Collaboration with WHAT</a:t>
            </a:r>
          </a:p>
          <a:p>
            <a:pPr marL="571500" indent="-571500" algn="l" fontAlgn="base">
              <a:buFont typeface="Arial" panose="020B0604020202020204" pitchFamily="34" charset="0"/>
              <a:buChar char="•"/>
            </a:pPr>
            <a:r>
              <a:rPr lang="en-US" sz="4400" b="0" dirty="0"/>
              <a:t>	Collaboration with Peer Support</a:t>
            </a:r>
          </a:p>
          <a:p>
            <a:pPr algn="l"/>
            <a:br>
              <a:rPr lang="en-US" sz="4400" b="0" dirty="0"/>
            </a:br>
            <a:r>
              <a:rPr lang="en-US" sz="4400" dirty="0"/>
              <a:t>Screening &amp; Assessment</a:t>
            </a:r>
          </a:p>
          <a:p>
            <a:pPr marL="571500" indent="-571500" algn="l" fontAlgn="base">
              <a:buFont typeface="Arial" panose="020B0604020202020204" pitchFamily="34" charset="0"/>
              <a:buChar char="•"/>
            </a:pPr>
            <a:r>
              <a:rPr lang="en-US" sz="4400" b="0" dirty="0"/>
              <a:t>	Test Your Mood events</a:t>
            </a:r>
          </a:p>
          <a:p>
            <a:pPr marL="571500" indent="-571500" algn="l" fontAlgn="base">
              <a:buFont typeface="Arial" panose="020B0604020202020204" pitchFamily="34" charset="0"/>
              <a:buChar char="•"/>
            </a:pPr>
            <a:r>
              <a:rPr lang="en-US" sz="4400" b="0" dirty="0"/>
              <a:t>	</a:t>
            </a:r>
            <a:r>
              <a:rPr lang="en-US" sz="4400" b="0" dirty="0" err="1"/>
              <a:t>MySSP</a:t>
            </a:r>
            <a:r>
              <a:rPr lang="en-US" sz="4400" b="0" dirty="0"/>
              <a:t> app</a:t>
            </a:r>
          </a:p>
        </p:txBody>
      </p:sp>
      <p:graphicFrame>
        <p:nvGraphicFramePr>
          <p:cNvPr id="68" name="Google Shape;68;p13"/>
          <p:cNvGraphicFramePr/>
          <p:nvPr>
            <p:extLst>
              <p:ext uri="{D42A27DB-BD31-4B8C-83A1-F6EECF244321}">
                <p14:modId xmlns:p14="http://schemas.microsoft.com/office/powerpoint/2010/main" val="833443010"/>
              </p:ext>
            </p:extLst>
          </p:nvPr>
        </p:nvGraphicFramePr>
        <p:xfrm>
          <a:off x="911467" y="663115"/>
          <a:ext cx="7899200" cy="3550840"/>
        </p:xfrm>
        <a:graphic>
          <a:graphicData uri="http://schemas.openxmlformats.org/drawingml/2006/table">
            <a:tbl>
              <a:tblPr>
                <a:noFill/>
              </a:tblPr>
              <a:tblGrid>
                <a:gridCol w="7899200">
                  <a:extLst>
                    <a:ext uri="{9D8B030D-6E8A-4147-A177-3AD203B41FA5}">
                      <a16:colId xmlns:a16="http://schemas.microsoft.com/office/drawing/2014/main" val="20000"/>
                    </a:ext>
                  </a:extLst>
                </a:gridCol>
              </a:tblGrid>
              <a:tr h="2872800">
                <a:tc>
                  <a:txBody>
                    <a:bodyPr/>
                    <a:lstStyle/>
                    <a:p>
                      <a:pPr marL="0" lvl="0" indent="0" algn="ctr" rtl="0">
                        <a:spcBef>
                          <a:spcPts val="0"/>
                        </a:spcBef>
                        <a:spcAft>
                          <a:spcPts val="0"/>
                        </a:spcAft>
                        <a:buClr>
                          <a:schemeClr val="dk2"/>
                        </a:buClr>
                        <a:buSzPts val="1100"/>
                        <a:buFont typeface="Arial"/>
                        <a:buNone/>
                      </a:pPr>
                      <a:r>
                        <a:rPr lang="en" sz="6700" b="1" dirty="0">
                          <a:solidFill>
                            <a:schemeClr val="dk2"/>
                          </a:solidFill>
                          <a:latin typeface="Raleway"/>
                          <a:ea typeface="Raleway"/>
                          <a:cs typeface="Raleway"/>
                          <a:sym typeface="Raleway"/>
                        </a:rPr>
                        <a:t>Campus Suicide Prevention Program Overview</a:t>
                      </a:r>
                      <a:endParaRPr sz="2700" dirty="0"/>
                    </a:p>
                  </a:txBody>
                  <a:tcPr marL="243800" marR="243800" marT="243800" marB="243800"/>
                </a:tc>
                <a:extLst>
                  <a:ext uri="{0D108BD9-81ED-4DB2-BD59-A6C34878D82A}">
                    <a16:rowId xmlns:a16="http://schemas.microsoft.com/office/drawing/2014/main" val="10000"/>
                  </a:ext>
                </a:extLst>
              </a:tr>
            </a:tbl>
          </a:graphicData>
        </a:graphic>
      </p:graphicFrame>
      <p:sp>
        <p:nvSpPr>
          <p:cNvPr id="14" name="Google Shape;57;p13">
            <a:extLst>
              <a:ext uri="{FF2B5EF4-FFF2-40B4-BE49-F238E27FC236}">
                <a16:creationId xmlns:a16="http://schemas.microsoft.com/office/drawing/2014/main" id="{B16C7139-9204-4597-8496-A6E4D7A96BDC}"/>
              </a:ext>
            </a:extLst>
          </p:cNvPr>
          <p:cNvSpPr txBox="1">
            <a:spLocks/>
          </p:cNvSpPr>
          <p:nvPr/>
        </p:nvSpPr>
        <p:spPr>
          <a:xfrm>
            <a:off x="352067" y="5134532"/>
            <a:ext cx="9936226" cy="5832216"/>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2100"/>
              <a:buFont typeface="Source Sans Pro"/>
              <a:buNone/>
              <a:defRPr sz="5600" b="0" i="0" u="none" strike="noStrike" cap="none">
                <a:solidFill>
                  <a:schemeClr val="lt2"/>
                </a:solidFill>
                <a:latin typeface="Source Sans Pro"/>
                <a:ea typeface="Source Sans Pro"/>
                <a:cs typeface="Source Sans Pro"/>
                <a:sym typeface="Source Sans Pro"/>
              </a:defRPr>
            </a:lvl1pPr>
            <a:lvl2pPr marL="914400" marR="0" lvl="1" indent="-317500" algn="ctr" rtl="0">
              <a:lnSpc>
                <a:spcPct val="100000"/>
              </a:lnSpc>
              <a:spcBef>
                <a:spcPts val="0"/>
              </a:spcBef>
              <a:spcAft>
                <a:spcPts val="0"/>
              </a:spcAft>
              <a:buClr>
                <a:schemeClr val="lt2"/>
              </a:buClr>
              <a:buSzPts val="2100"/>
              <a:buFont typeface="Source Sans Pro"/>
              <a:buNone/>
              <a:defRPr sz="5600" b="0" i="0" u="none" strike="noStrike" cap="none">
                <a:solidFill>
                  <a:schemeClr val="lt2"/>
                </a:solidFill>
                <a:latin typeface="Source Sans Pro"/>
                <a:ea typeface="Source Sans Pro"/>
                <a:cs typeface="Source Sans Pro"/>
                <a:sym typeface="Source Sans Pro"/>
              </a:defRPr>
            </a:lvl2pPr>
            <a:lvl3pPr marL="1371600" marR="0" lvl="2" indent="-317500" algn="ctr" rtl="0">
              <a:lnSpc>
                <a:spcPct val="100000"/>
              </a:lnSpc>
              <a:spcBef>
                <a:spcPts val="0"/>
              </a:spcBef>
              <a:spcAft>
                <a:spcPts val="0"/>
              </a:spcAft>
              <a:buClr>
                <a:schemeClr val="lt2"/>
              </a:buClr>
              <a:buSzPts val="2100"/>
              <a:buFont typeface="Source Sans Pro"/>
              <a:buNone/>
              <a:defRPr sz="5600" b="0" i="0" u="none" strike="noStrike" cap="none">
                <a:solidFill>
                  <a:schemeClr val="lt2"/>
                </a:solidFill>
                <a:latin typeface="Source Sans Pro"/>
                <a:ea typeface="Source Sans Pro"/>
                <a:cs typeface="Source Sans Pro"/>
                <a:sym typeface="Source Sans Pro"/>
              </a:defRPr>
            </a:lvl3pPr>
            <a:lvl4pPr marL="1828800" marR="0" lvl="3" indent="-317500" algn="ctr" rtl="0">
              <a:lnSpc>
                <a:spcPct val="100000"/>
              </a:lnSpc>
              <a:spcBef>
                <a:spcPts val="0"/>
              </a:spcBef>
              <a:spcAft>
                <a:spcPts val="0"/>
              </a:spcAft>
              <a:buClr>
                <a:schemeClr val="lt2"/>
              </a:buClr>
              <a:buSzPts val="2100"/>
              <a:buFont typeface="Source Sans Pro"/>
              <a:buNone/>
              <a:defRPr sz="5600" b="0" i="0" u="none" strike="noStrike" cap="none">
                <a:solidFill>
                  <a:schemeClr val="lt2"/>
                </a:solidFill>
                <a:latin typeface="Source Sans Pro"/>
                <a:ea typeface="Source Sans Pro"/>
                <a:cs typeface="Source Sans Pro"/>
                <a:sym typeface="Source Sans Pro"/>
              </a:defRPr>
            </a:lvl4pPr>
            <a:lvl5pPr marL="2286000" marR="0" lvl="4" indent="-317500" algn="ctr" rtl="0">
              <a:lnSpc>
                <a:spcPct val="100000"/>
              </a:lnSpc>
              <a:spcBef>
                <a:spcPts val="0"/>
              </a:spcBef>
              <a:spcAft>
                <a:spcPts val="0"/>
              </a:spcAft>
              <a:buClr>
                <a:schemeClr val="lt2"/>
              </a:buClr>
              <a:buSzPts val="2100"/>
              <a:buFont typeface="Source Sans Pro"/>
              <a:buNone/>
              <a:defRPr sz="5600" b="0" i="0" u="none" strike="noStrike" cap="none">
                <a:solidFill>
                  <a:schemeClr val="lt2"/>
                </a:solidFill>
                <a:latin typeface="Source Sans Pro"/>
                <a:ea typeface="Source Sans Pro"/>
                <a:cs typeface="Source Sans Pro"/>
                <a:sym typeface="Source Sans Pro"/>
              </a:defRPr>
            </a:lvl5pPr>
            <a:lvl6pPr marL="2743200" marR="0" lvl="5" indent="-317500" algn="ctr" rtl="0">
              <a:lnSpc>
                <a:spcPct val="100000"/>
              </a:lnSpc>
              <a:spcBef>
                <a:spcPts val="0"/>
              </a:spcBef>
              <a:spcAft>
                <a:spcPts val="0"/>
              </a:spcAft>
              <a:buClr>
                <a:schemeClr val="lt2"/>
              </a:buClr>
              <a:buSzPts val="2100"/>
              <a:buFont typeface="Source Sans Pro"/>
              <a:buNone/>
              <a:defRPr sz="5600" b="0" i="0" u="none" strike="noStrike" cap="none">
                <a:solidFill>
                  <a:schemeClr val="lt2"/>
                </a:solidFill>
                <a:latin typeface="Source Sans Pro"/>
                <a:ea typeface="Source Sans Pro"/>
                <a:cs typeface="Source Sans Pro"/>
                <a:sym typeface="Source Sans Pro"/>
              </a:defRPr>
            </a:lvl6pPr>
            <a:lvl7pPr marL="3200400" marR="0" lvl="6" indent="-317500" algn="ctr" rtl="0">
              <a:lnSpc>
                <a:spcPct val="100000"/>
              </a:lnSpc>
              <a:spcBef>
                <a:spcPts val="0"/>
              </a:spcBef>
              <a:spcAft>
                <a:spcPts val="0"/>
              </a:spcAft>
              <a:buClr>
                <a:schemeClr val="lt2"/>
              </a:buClr>
              <a:buSzPts val="2100"/>
              <a:buFont typeface="Source Sans Pro"/>
              <a:buNone/>
              <a:defRPr sz="5600" b="0" i="0" u="none" strike="noStrike" cap="none">
                <a:solidFill>
                  <a:schemeClr val="lt2"/>
                </a:solidFill>
                <a:latin typeface="Source Sans Pro"/>
                <a:ea typeface="Source Sans Pro"/>
                <a:cs typeface="Source Sans Pro"/>
                <a:sym typeface="Source Sans Pro"/>
              </a:defRPr>
            </a:lvl7pPr>
            <a:lvl8pPr marL="3657600" marR="0" lvl="7" indent="-317500" algn="ctr" rtl="0">
              <a:lnSpc>
                <a:spcPct val="100000"/>
              </a:lnSpc>
              <a:spcBef>
                <a:spcPts val="0"/>
              </a:spcBef>
              <a:spcAft>
                <a:spcPts val="0"/>
              </a:spcAft>
              <a:buClr>
                <a:schemeClr val="lt2"/>
              </a:buClr>
              <a:buSzPts val="2100"/>
              <a:buFont typeface="Source Sans Pro"/>
              <a:buNone/>
              <a:defRPr sz="5600" b="0" i="0" u="none" strike="noStrike" cap="none">
                <a:solidFill>
                  <a:schemeClr val="lt2"/>
                </a:solidFill>
                <a:latin typeface="Source Sans Pro"/>
                <a:ea typeface="Source Sans Pro"/>
                <a:cs typeface="Source Sans Pro"/>
                <a:sym typeface="Source Sans Pro"/>
              </a:defRPr>
            </a:lvl8pPr>
            <a:lvl9pPr marL="4114800" marR="0" lvl="8" indent="-317500" algn="ctr" rtl="0">
              <a:lnSpc>
                <a:spcPct val="100000"/>
              </a:lnSpc>
              <a:spcBef>
                <a:spcPts val="0"/>
              </a:spcBef>
              <a:spcAft>
                <a:spcPts val="0"/>
              </a:spcAft>
              <a:buClr>
                <a:schemeClr val="lt2"/>
              </a:buClr>
              <a:buSzPts val="2100"/>
              <a:buFont typeface="Source Sans Pro"/>
              <a:buNone/>
              <a:defRPr sz="5600" b="0" i="0" u="none" strike="noStrike" cap="none">
                <a:solidFill>
                  <a:schemeClr val="lt2"/>
                </a:solidFill>
                <a:latin typeface="Source Sans Pro"/>
                <a:ea typeface="Source Sans Pro"/>
                <a:cs typeface="Source Sans Pro"/>
                <a:sym typeface="Source Sans Pro"/>
              </a:defRPr>
            </a:lvl9pPr>
          </a:lstStyle>
          <a:p>
            <a:pPr marL="0" indent="0" defTabSz="914400" hangingPunct="1"/>
            <a:r>
              <a:rPr lang="fr-FR" sz="3467" b="1" dirty="0">
                <a:solidFill>
                  <a:schemeClr val="dk2"/>
                </a:solidFill>
                <a:latin typeface="Raleway"/>
                <a:ea typeface="Raleway"/>
                <a:cs typeface="Raleway"/>
                <a:sym typeface="Raleway"/>
              </a:rPr>
              <a:t>SAMHSA Garrett Lee Smith Campus Suicide Prevention Grant (10/2021-09/2024)</a:t>
            </a:r>
            <a:endParaRPr lang="fr-FR" b="1" dirty="0">
              <a:solidFill>
                <a:srgbClr val="38761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subTitle" idx="1"/>
          </p:nvPr>
        </p:nvSpPr>
        <p:spPr>
          <a:xfrm>
            <a:off x="1039067" y="8562133"/>
            <a:ext cx="21823200" cy="2296000"/>
          </a:xfrm>
          <a:prstGeom prst="rect">
            <a:avLst/>
          </a:prstGeom>
        </p:spPr>
        <p:txBody>
          <a:bodyPr spcFirstLastPara="1" wrap="square" lIns="243800" tIns="243800" rIns="243800" bIns="243800" anchor="t" anchorCtr="0">
            <a:normAutofit/>
          </a:bodyPr>
          <a:lstStyle/>
          <a:p>
            <a:pPr marL="0" indent="0"/>
            <a:r>
              <a:rPr lang="en" dirty="0">
                <a:solidFill>
                  <a:schemeClr val="lt1"/>
                </a:solidFill>
                <a:latin typeface="Source Sans Pro Black"/>
                <a:ea typeface="Source Sans Pro Black"/>
                <a:cs typeface="Source Sans Pro Black"/>
                <a:sym typeface="Source Sans Pro Black"/>
              </a:rPr>
              <a:t>Current Challenges </a:t>
            </a:r>
            <a:endParaRPr dirty="0">
              <a:solidFill>
                <a:schemeClr val="lt1"/>
              </a:solidFill>
              <a:latin typeface="Source Sans Pro Black"/>
              <a:ea typeface="Source Sans Pro Black"/>
              <a:cs typeface="Source Sans Pro Black"/>
              <a:sym typeface="Source Sans Pro Black"/>
            </a:endParaRPr>
          </a:p>
        </p:txBody>
      </p:sp>
      <p:sp>
        <p:nvSpPr>
          <p:cNvPr id="74" name="Google Shape;74;p14"/>
          <p:cNvSpPr txBox="1"/>
          <p:nvPr/>
        </p:nvSpPr>
        <p:spPr>
          <a:xfrm>
            <a:off x="2210332" y="9776002"/>
            <a:ext cx="21537173" cy="2985352"/>
          </a:xfrm>
          <a:prstGeom prst="rect">
            <a:avLst/>
          </a:prstGeom>
          <a:noFill/>
          <a:ln>
            <a:noFill/>
          </a:ln>
        </p:spPr>
        <p:txBody>
          <a:bodyPr spcFirstLastPara="1" wrap="square" lIns="243800" tIns="243800" rIns="243800" bIns="243800" anchor="t" anchorCtr="0">
            <a:spAutoFit/>
          </a:bodyPr>
          <a:lstStyle/>
          <a:p>
            <a:pPr marL="685800" indent="-685800" algn="l" defTabSz="2438430" hangingPunct="1">
              <a:buClr>
                <a:schemeClr val="bg1"/>
              </a:buClr>
              <a:buFont typeface="Arial" panose="020B0604020202020204" pitchFamily="34" charset="0"/>
              <a:buChar char="•"/>
            </a:pPr>
            <a:r>
              <a:rPr lang="en" sz="5400" b="0" dirty="0">
                <a:latin typeface="Source Sans Pro"/>
                <a:ea typeface="Source Sans Pro"/>
                <a:cs typeface="Source Sans Pro"/>
                <a:sym typeface="Source Sans Pro"/>
              </a:rPr>
              <a:t>Increase frequency of Test Your Mood - postponed </a:t>
            </a:r>
            <a:r>
              <a:rPr lang="en-US" sz="5400" b="0" dirty="0">
                <a:latin typeface="Source Sans Pro"/>
                <a:ea typeface="Source Sans Pro"/>
                <a:cs typeface="Source Sans Pro"/>
                <a:sym typeface="Source Sans Pro"/>
              </a:rPr>
              <a:t>to </a:t>
            </a:r>
            <a:r>
              <a:rPr lang="en" sz="5400" b="0" dirty="0">
                <a:latin typeface="Source Sans Pro"/>
                <a:ea typeface="Source Sans Pro"/>
                <a:cs typeface="Source Sans Pro"/>
                <a:sym typeface="Source Sans Pro"/>
              </a:rPr>
              <a:t>December 2022</a:t>
            </a:r>
            <a:endParaRPr sz="5400" b="0" dirty="0">
              <a:latin typeface="Source Sans Pro"/>
              <a:ea typeface="Source Sans Pro"/>
              <a:cs typeface="Source Sans Pro"/>
              <a:sym typeface="Source Sans Pro"/>
            </a:endParaRPr>
          </a:p>
          <a:p>
            <a:pPr marL="685800" indent="-685800" algn="l" defTabSz="2438430" hangingPunct="1">
              <a:buClr>
                <a:schemeClr val="bg1"/>
              </a:buClr>
              <a:buFont typeface="Arial" panose="020B0604020202020204" pitchFamily="34" charset="0"/>
              <a:buChar char="•"/>
            </a:pPr>
            <a:r>
              <a:rPr lang="en" sz="5400" b="0" dirty="0">
                <a:latin typeface="Source Sans Pro"/>
                <a:ea typeface="Source Sans Pro"/>
                <a:cs typeface="Source Sans Pro"/>
                <a:sym typeface="Source Sans Pro"/>
              </a:rPr>
              <a:t>Suicide Prevention Training Modules timeline delayed</a:t>
            </a:r>
            <a:endParaRPr sz="5400" b="0" dirty="0">
              <a:latin typeface="Source Sans Pro"/>
              <a:ea typeface="Source Sans Pro"/>
              <a:cs typeface="Source Sans Pro"/>
              <a:sym typeface="Source Sans Pro"/>
            </a:endParaRPr>
          </a:p>
          <a:p>
            <a:pPr marL="685800" indent="-685800" algn="l" defTabSz="2438430" hangingPunct="1">
              <a:buClr>
                <a:schemeClr val="bg1"/>
              </a:buClr>
              <a:buFont typeface="Arial" panose="020B0604020202020204" pitchFamily="34" charset="0"/>
              <a:buChar char="•"/>
            </a:pPr>
            <a:r>
              <a:rPr lang="en" sz="5400" b="0" dirty="0">
                <a:latin typeface="Source Sans Pro"/>
                <a:ea typeface="Source Sans Pro"/>
                <a:cs typeface="Source Sans Pro"/>
                <a:sym typeface="Source Sans Pro"/>
              </a:rPr>
              <a:t>Student outreach</a:t>
            </a:r>
            <a:endParaRPr sz="3733" b="0" dirty="0">
              <a:latin typeface="Source Sans Pro"/>
              <a:ea typeface="Source Sans Pro"/>
              <a:cs typeface="Source Sans Pro"/>
              <a:sym typeface="Source Sans Pro"/>
            </a:endParaRPr>
          </a:p>
        </p:txBody>
      </p:sp>
      <p:graphicFrame>
        <p:nvGraphicFramePr>
          <p:cNvPr id="75" name="Google Shape;75;p14"/>
          <p:cNvGraphicFramePr/>
          <p:nvPr>
            <p:extLst>
              <p:ext uri="{D42A27DB-BD31-4B8C-83A1-F6EECF244321}">
                <p14:modId xmlns:p14="http://schemas.microsoft.com/office/powerpoint/2010/main" val="3567400961"/>
              </p:ext>
            </p:extLst>
          </p:nvPr>
        </p:nvGraphicFramePr>
        <p:xfrm>
          <a:off x="1169334" y="478726"/>
          <a:ext cx="10770949" cy="7980520"/>
        </p:xfrm>
        <a:graphic>
          <a:graphicData uri="http://schemas.openxmlformats.org/drawingml/2006/table">
            <a:tbl>
              <a:tblPr>
                <a:noFill/>
              </a:tblPr>
              <a:tblGrid>
                <a:gridCol w="10770949">
                  <a:extLst>
                    <a:ext uri="{9D8B030D-6E8A-4147-A177-3AD203B41FA5}">
                      <a16:colId xmlns:a16="http://schemas.microsoft.com/office/drawing/2014/main" val="20000"/>
                    </a:ext>
                  </a:extLst>
                </a:gridCol>
              </a:tblGrid>
              <a:tr h="1538333">
                <a:tc>
                  <a:txBody>
                    <a:bodyPr/>
                    <a:lstStyle/>
                    <a:p>
                      <a:pPr marL="0" lvl="0" indent="0" algn="ctr" rtl="0">
                        <a:spcBef>
                          <a:spcPts val="0"/>
                        </a:spcBef>
                        <a:spcAft>
                          <a:spcPts val="0"/>
                        </a:spcAft>
                        <a:buClr>
                          <a:schemeClr val="dk2"/>
                        </a:buClr>
                        <a:buSzPts val="1100"/>
                        <a:buFont typeface="Arial"/>
                        <a:buNone/>
                      </a:pPr>
                      <a:r>
                        <a:rPr lang="en" sz="8000" b="1" dirty="0">
                          <a:solidFill>
                            <a:schemeClr val="dk2"/>
                          </a:solidFill>
                          <a:latin typeface="Source Sans Pro"/>
                          <a:ea typeface="Source Sans Pro"/>
                          <a:cs typeface="Source Sans Pro"/>
                          <a:sym typeface="Source Sans Pro"/>
                        </a:rPr>
                        <a:t>Y1 Accomplishments</a:t>
                      </a:r>
                      <a:endParaRPr sz="8000" dirty="0"/>
                    </a:p>
                  </a:txBody>
                  <a:tcPr marL="243800" marR="243800" marT="243800" marB="243800">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5852080">
                <a:tc>
                  <a:txBody>
                    <a:bodyPr/>
                    <a:lstStyle/>
                    <a:p>
                      <a:pPr marL="457200" lvl="0" indent="-292100" algn="l" rtl="0">
                        <a:spcBef>
                          <a:spcPts val="2000"/>
                        </a:spcBef>
                        <a:spcAft>
                          <a:spcPts val="0"/>
                        </a:spcAft>
                        <a:buClr>
                          <a:srgbClr val="38761D"/>
                        </a:buClr>
                        <a:buSzPts val="1000"/>
                        <a:buFont typeface="Source Sans Pro"/>
                        <a:buChar char="●"/>
                      </a:pPr>
                      <a:r>
                        <a:rPr lang="en" sz="3600" dirty="0">
                          <a:solidFill>
                            <a:schemeClr val="dk2"/>
                          </a:solidFill>
                          <a:latin typeface="Source Sans Pro"/>
                          <a:ea typeface="Source Sans Pro"/>
                          <a:cs typeface="Source Sans Pro"/>
                          <a:sym typeface="Source Sans Pro"/>
                        </a:rPr>
                        <a:t>Formed the Suicide Prevention Collaborative</a:t>
                      </a:r>
                      <a:endParaRPr sz="3600" dirty="0">
                        <a:solidFill>
                          <a:schemeClr val="dk2"/>
                        </a:solidFill>
                        <a:latin typeface="Source Sans Pro"/>
                        <a:ea typeface="Source Sans Pro"/>
                        <a:cs typeface="Source Sans Pro"/>
                        <a:sym typeface="Source Sans Pro"/>
                      </a:endParaRPr>
                    </a:p>
                    <a:p>
                      <a:pPr marL="457200" lvl="0" indent="-292100" algn="l" rtl="0">
                        <a:spcBef>
                          <a:spcPts val="2000"/>
                        </a:spcBef>
                        <a:spcAft>
                          <a:spcPts val="0"/>
                        </a:spcAft>
                        <a:buClr>
                          <a:srgbClr val="38761D"/>
                        </a:buClr>
                        <a:buSzPts val="1000"/>
                        <a:buFont typeface="Source Sans Pro"/>
                        <a:buChar char="●"/>
                      </a:pPr>
                      <a:r>
                        <a:rPr lang="en" sz="3600" dirty="0">
                          <a:solidFill>
                            <a:schemeClr val="dk2"/>
                          </a:solidFill>
                          <a:highlight>
                            <a:schemeClr val="lt1"/>
                          </a:highlight>
                          <a:latin typeface="Source Sans Pro"/>
                          <a:ea typeface="Source Sans Pro"/>
                          <a:cs typeface="Source Sans Pro"/>
                          <a:sym typeface="Source Sans Pro"/>
                        </a:rPr>
                        <a:t>Expanded BH Network &amp; developed a workflow</a:t>
                      </a:r>
                      <a:endParaRPr sz="3600" dirty="0">
                        <a:solidFill>
                          <a:schemeClr val="dk2"/>
                        </a:solidFill>
                        <a:highlight>
                          <a:schemeClr val="lt1"/>
                        </a:highlight>
                        <a:latin typeface="Source Sans Pro"/>
                        <a:ea typeface="Source Sans Pro"/>
                        <a:cs typeface="Source Sans Pro"/>
                        <a:sym typeface="Source Sans Pro"/>
                      </a:endParaRPr>
                    </a:p>
                    <a:p>
                      <a:pPr marL="457200" lvl="0" indent="-292100" algn="l" rtl="0">
                        <a:spcBef>
                          <a:spcPts val="2000"/>
                        </a:spcBef>
                        <a:spcAft>
                          <a:spcPts val="0"/>
                        </a:spcAft>
                        <a:buClr>
                          <a:srgbClr val="38761D"/>
                        </a:buClr>
                        <a:buSzPts val="1000"/>
                        <a:buFont typeface="Source Sans Pro"/>
                        <a:buChar char="●"/>
                      </a:pPr>
                      <a:r>
                        <a:rPr lang="en" sz="3600" dirty="0">
                          <a:solidFill>
                            <a:schemeClr val="dk2"/>
                          </a:solidFill>
                          <a:latin typeface="Source Sans Pro"/>
                          <a:ea typeface="Source Sans Pro"/>
                          <a:cs typeface="Source Sans Pro"/>
                          <a:sym typeface="Source Sans Pro"/>
                        </a:rPr>
                        <a:t>Increase collaboration with on- and off-campus organizations</a:t>
                      </a:r>
                      <a:endParaRPr sz="3600" dirty="0">
                        <a:solidFill>
                          <a:schemeClr val="dk2"/>
                        </a:solidFill>
                        <a:latin typeface="Source Sans Pro"/>
                        <a:ea typeface="Source Sans Pro"/>
                        <a:cs typeface="Source Sans Pro"/>
                        <a:sym typeface="Source Sans Pro"/>
                      </a:endParaRPr>
                    </a:p>
                    <a:p>
                      <a:pPr marL="457200" lvl="0" indent="-292100" algn="l" rtl="0">
                        <a:spcBef>
                          <a:spcPts val="2000"/>
                        </a:spcBef>
                        <a:spcAft>
                          <a:spcPts val="0"/>
                        </a:spcAft>
                        <a:buClr>
                          <a:srgbClr val="38761D"/>
                        </a:buClr>
                        <a:buSzPts val="1000"/>
                        <a:buFont typeface="Source Sans Pro"/>
                        <a:buChar char="●"/>
                      </a:pPr>
                      <a:r>
                        <a:rPr lang="en" sz="3600" dirty="0">
                          <a:solidFill>
                            <a:schemeClr val="dk2"/>
                          </a:solidFill>
                          <a:latin typeface="Source Sans Pro"/>
                          <a:ea typeface="Source Sans Pro"/>
                          <a:cs typeface="Source Sans Pro"/>
                          <a:sym typeface="Source Sans Pro"/>
                        </a:rPr>
                        <a:t>Developed Suicide Prevention Training Modules 1-4</a:t>
                      </a:r>
                    </a:p>
                    <a:p>
                      <a:pPr marL="457200" lvl="0" indent="-292100" algn="l" rtl="0">
                        <a:spcBef>
                          <a:spcPts val="2000"/>
                        </a:spcBef>
                        <a:spcAft>
                          <a:spcPts val="0"/>
                        </a:spcAft>
                        <a:buClr>
                          <a:srgbClr val="38761D"/>
                        </a:buClr>
                        <a:buSzPts val="1000"/>
                        <a:buFont typeface="Source Sans Pro"/>
                        <a:buChar char="●"/>
                      </a:pPr>
                      <a:r>
                        <a:rPr lang="en" sz="3600" dirty="0">
                          <a:solidFill>
                            <a:schemeClr val="dk2"/>
                          </a:solidFill>
                          <a:latin typeface="Source Sans Pro"/>
                          <a:ea typeface="Source Sans Pro"/>
                          <a:cs typeface="Source Sans Pro"/>
                          <a:sym typeface="Source Sans Pro"/>
                        </a:rPr>
                        <a:t>Facilitated ASIST and QPR sessions</a:t>
                      </a:r>
                      <a:endParaRPr sz="3600" dirty="0">
                        <a:solidFill>
                          <a:schemeClr val="dk2"/>
                        </a:solidFill>
                        <a:latin typeface="Source Sans Pro"/>
                        <a:ea typeface="Source Sans Pro"/>
                        <a:cs typeface="Source Sans Pro"/>
                        <a:sym typeface="Source Sans Pro"/>
                      </a:endParaRPr>
                    </a:p>
                    <a:p>
                      <a:pPr marL="457200" lvl="0" indent="0" algn="l" rtl="0">
                        <a:spcBef>
                          <a:spcPts val="1000"/>
                        </a:spcBef>
                        <a:spcAft>
                          <a:spcPts val="0"/>
                        </a:spcAft>
                        <a:buNone/>
                      </a:pPr>
                      <a:r>
                        <a:rPr lang="en" sz="3600" dirty="0">
                          <a:solidFill>
                            <a:schemeClr val="dk2"/>
                          </a:solidFill>
                          <a:latin typeface="Source Sans Pro"/>
                          <a:ea typeface="Source Sans Pro"/>
                          <a:cs typeface="Source Sans Pro"/>
                          <a:sym typeface="Source Sans Pro"/>
                        </a:rPr>
                        <a:t>        19 trained in ASIST;  160 trained in QPR</a:t>
                      </a:r>
                      <a:endParaRPr sz="3600" dirty="0">
                        <a:solidFill>
                          <a:schemeClr val="dk2"/>
                        </a:solidFill>
                        <a:latin typeface="Source Sans Pro"/>
                        <a:ea typeface="Source Sans Pro"/>
                        <a:cs typeface="Source Sans Pro"/>
                        <a:sym typeface="Source Sans Pro"/>
                      </a:endParaRPr>
                    </a:p>
                    <a:p>
                      <a:pPr marL="457200" lvl="0" indent="-292100" algn="l" rtl="0">
                        <a:spcBef>
                          <a:spcPts val="2000"/>
                        </a:spcBef>
                        <a:spcAft>
                          <a:spcPts val="0"/>
                        </a:spcAft>
                        <a:buClr>
                          <a:srgbClr val="38761D"/>
                        </a:buClr>
                        <a:buSzPts val="1000"/>
                        <a:buFont typeface="Source Sans Pro"/>
                        <a:buChar char="●"/>
                      </a:pPr>
                      <a:r>
                        <a:rPr lang="en" sz="3600" dirty="0">
                          <a:solidFill>
                            <a:schemeClr val="dk2"/>
                          </a:solidFill>
                          <a:latin typeface="Source Sans Pro"/>
                          <a:ea typeface="Source Sans Pro"/>
                          <a:cs typeface="Source Sans Pro"/>
                          <a:sym typeface="Source Sans Pro"/>
                        </a:rPr>
                        <a:t>Developed Peer Recovery Support program</a:t>
                      </a:r>
                      <a:endParaRPr sz="3600" dirty="0">
                        <a:solidFill>
                          <a:schemeClr val="dk2"/>
                        </a:solidFill>
                        <a:highlight>
                          <a:srgbClr val="FFFF00"/>
                        </a:highlight>
                        <a:latin typeface="Source Sans Pro"/>
                        <a:ea typeface="Source Sans Pro"/>
                        <a:cs typeface="Source Sans Pro"/>
                        <a:sym typeface="Source Sans Pro"/>
                      </a:endParaRPr>
                    </a:p>
                  </a:txBody>
                  <a:tcPr marL="243800" marR="243800" marT="243800" marB="243800">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6" name="Google Shape;76;p14"/>
          <p:cNvGraphicFramePr/>
          <p:nvPr>
            <p:extLst>
              <p:ext uri="{D42A27DB-BD31-4B8C-83A1-F6EECF244321}">
                <p14:modId xmlns:p14="http://schemas.microsoft.com/office/powerpoint/2010/main" val="4115576765"/>
              </p:ext>
            </p:extLst>
          </p:nvPr>
        </p:nvGraphicFramePr>
        <p:xfrm>
          <a:off x="13413133" y="346442"/>
          <a:ext cx="9801533" cy="8107520"/>
        </p:xfrm>
        <a:graphic>
          <a:graphicData uri="http://schemas.openxmlformats.org/drawingml/2006/table">
            <a:tbl>
              <a:tblPr>
                <a:noFill/>
              </a:tblPr>
              <a:tblGrid>
                <a:gridCol w="9801533">
                  <a:extLst>
                    <a:ext uri="{9D8B030D-6E8A-4147-A177-3AD203B41FA5}">
                      <a16:colId xmlns:a16="http://schemas.microsoft.com/office/drawing/2014/main" val="20000"/>
                    </a:ext>
                  </a:extLst>
                </a:gridCol>
              </a:tblGrid>
              <a:tr h="1678951">
                <a:tc>
                  <a:txBody>
                    <a:bodyPr/>
                    <a:lstStyle/>
                    <a:p>
                      <a:pPr marL="0" lvl="0" indent="0" algn="ctr" rtl="0">
                        <a:spcBef>
                          <a:spcPts val="0"/>
                        </a:spcBef>
                        <a:spcAft>
                          <a:spcPts val="0"/>
                        </a:spcAft>
                        <a:buNone/>
                      </a:pPr>
                      <a:r>
                        <a:rPr lang="en" sz="8000" b="1" dirty="0">
                          <a:solidFill>
                            <a:schemeClr val="bg2"/>
                          </a:solidFill>
                          <a:latin typeface="Source Sans Pro"/>
                          <a:ea typeface="Source Sans Pro"/>
                          <a:cs typeface="Source Sans Pro"/>
                          <a:sym typeface="Source Sans Pro"/>
                        </a:rPr>
                        <a:t>Y2 Goals</a:t>
                      </a:r>
                      <a:endParaRPr sz="8000" b="1" dirty="0">
                        <a:solidFill>
                          <a:schemeClr val="bg2"/>
                        </a:solidFill>
                        <a:latin typeface="Source Sans Pro"/>
                        <a:ea typeface="Source Sans Pro"/>
                        <a:cs typeface="Source Sans Pro"/>
                        <a:sym typeface="Source Sans Pro"/>
                      </a:endParaRPr>
                    </a:p>
                  </a:txBody>
                  <a:tcPr marL="243800" marR="243800" marT="243800" marB="243800">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6296285">
                <a:tc>
                  <a:txBody>
                    <a:bodyPr/>
                    <a:lstStyle/>
                    <a:p>
                      <a:pPr marL="457200" lvl="0" indent="-292100" algn="l" rtl="0">
                        <a:spcBef>
                          <a:spcPts val="2500"/>
                        </a:spcBef>
                        <a:spcAft>
                          <a:spcPts val="0"/>
                        </a:spcAft>
                        <a:buClr>
                          <a:srgbClr val="38761D"/>
                        </a:buClr>
                        <a:buSzPts val="1000"/>
                        <a:buFont typeface="Source Sans Pro"/>
                        <a:buChar char="●"/>
                      </a:pPr>
                      <a:r>
                        <a:rPr lang="en" sz="3600" dirty="0">
                          <a:solidFill>
                            <a:schemeClr val="dk2"/>
                          </a:solidFill>
                          <a:latin typeface="Source Sans Pro"/>
                          <a:ea typeface="Source Sans Pro"/>
                          <a:cs typeface="Source Sans Pro"/>
                          <a:sym typeface="Source Sans Pro"/>
                        </a:rPr>
                        <a:t>Continue Suicide Prevention Collaborative </a:t>
                      </a:r>
                      <a:endParaRPr sz="3600" dirty="0">
                        <a:solidFill>
                          <a:schemeClr val="dk2"/>
                        </a:solidFill>
                        <a:latin typeface="Source Sans Pro"/>
                        <a:ea typeface="Source Sans Pro"/>
                        <a:cs typeface="Source Sans Pro"/>
                        <a:sym typeface="Source Sans Pro"/>
                      </a:endParaRPr>
                    </a:p>
                    <a:p>
                      <a:pPr marL="457200" lvl="0" indent="-292100" algn="l" rtl="0">
                        <a:spcBef>
                          <a:spcPts val="2500"/>
                        </a:spcBef>
                        <a:spcAft>
                          <a:spcPts val="0"/>
                        </a:spcAft>
                        <a:buClr>
                          <a:srgbClr val="38761D"/>
                        </a:buClr>
                        <a:buSzPts val="1000"/>
                        <a:buFont typeface="Source Sans Pro"/>
                        <a:buChar char="●"/>
                      </a:pPr>
                      <a:r>
                        <a:rPr lang="en" sz="3600" dirty="0">
                          <a:solidFill>
                            <a:schemeClr val="dk2"/>
                          </a:solidFill>
                          <a:latin typeface="Source Sans Pro"/>
                          <a:ea typeface="Source Sans Pro"/>
                          <a:cs typeface="Source Sans Pro"/>
                          <a:sym typeface="Source Sans Pro"/>
                        </a:rPr>
                        <a:t>Develop campus-wide postvention protocols</a:t>
                      </a:r>
                      <a:endParaRPr sz="3600" dirty="0">
                        <a:solidFill>
                          <a:schemeClr val="dk2"/>
                        </a:solidFill>
                        <a:latin typeface="Source Sans Pro"/>
                        <a:ea typeface="Source Sans Pro"/>
                        <a:cs typeface="Source Sans Pro"/>
                        <a:sym typeface="Source Sans Pro"/>
                      </a:endParaRPr>
                    </a:p>
                    <a:p>
                      <a:pPr marL="457200" lvl="0" indent="-292100" algn="l" rtl="0">
                        <a:spcBef>
                          <a:spcPts val="2500"/>
                        </a:spcBef>
                        <a:spcAft>
                          <a:spcPts val="0"/>
                        </a:spcAft>
                        <a:buClr>
                          <a:srgbClr val="38761D"/>
                        </a:buClr>
                        <a:buSzPts val="1000"/>
                        <a:buFont typeface="Source Sans Pro"/>
                        <a:buChar char="●"/>
                      </a:pPr>
                      <a:r>
                        <a:rPr lang="en" sz="3600" dirty="0">
                          <a:solidFill>
                            <a:schemeClr val="dk2"/>
                          </a:solidFill>
                          <a:latin typeface="Source Sans Pro"/>
                          <a:ea typeface="Source Sans Pro"/>
                          <a:cs typeface="Source Sans Pro"/>
                          <a:sym typeface="Source Sans Pro"/>
                        </a:rPr>
                        <a:t>Develop Population-Specific Suicide Prevention Training Modules</a:t>
                      </a:r>
                      <a:endParaRPr sz="3600" dirty="0">
                        <a:solidFill>
                          <a:schemeClr val="dk2"/>
                        </a:solidFill>
                        <a:latin typeface="Source Sans Pro"/>
                        <a:ea typeface="Source Sans Pro"/>
                        <a:cs typeface="Source Sans Pro"/>
                        <a:sym typeface="Source Sans Pro"/>
                      </a:endParaRPr>
                    </a:p>
                    <a:p>
                      <a:pPr marL="457200" lvl="0" indent="-292100" algn="l" rtl="0">
                        <a:spcBef>
                          <a:spcPts val="2500"/>
                        </a:spcBef>
                        <a:spcAft>
                          <a:spcPts val="0"/>
                        </a:spcAft>
                        <a:buClr>
                          <a:srgbClr val="38761D"/>
                        </a:buClr>
                        <a:buSzPts val="1000"/>
                        <a:buFont typeface="Source Sans Pro"/>
                        <a:buChar char="●"/>
                      </a:pPr>
                      <a:r>
                        <a:rPr lang="en" sz="3600" dirty="0">
                          <a:solidFill>
                            <a:schemeClr val="dk2"/>
                          </a:solidFill>
                          <a:latin typeface="Source Sans Pro"/>
                          <a:ea typeface="Source Sans Pro"/>
                          <a:cs typeface="Source Sans Pro"/>
                          <a:sym typeface="Source Sans Pro"/>
                        </a:rPr>
                        <a:t>Expand Peer Support services</a:t>
                      </a:r>
                      <a:endParaRPr sz="3600" dirty="0">
                        <a:solidFill>
                          <a:schemeClr val="dk2"/>
                        </a:solidFill>
                        <a:latin typeface="Source Sans Pro"/>
                        <a:ea typeface="Source Sans Pro"/>
                        <a:cs typeface="Source Sans Pro"/>
                        <a:sym typeface="Source Sans Pro"/>
                      </a:endParaRPr>
                    </a:p>
                    <a:p>
                      <a:pPr marL="0" lvl="0" indent="457200" algn="l" rtl="0">
                        <a:spcBef>
                          <a:spcPts val="1000"/>
                        </a:spcBef>
                        <a:spcAft>
                          <a:spcPts val="0"/>
                        </a:spcAft>
                        <a:buClr>
                          <a:schemeClr val="dk2"/>
                        </a:buClr>
                        <a:buSzPts val="1100"/>
                        <a:buFont typeface="Arial"/>
                        <a:buNone/>
                      </a:pPr>
                      <a:r>
                        <a:rPr lang="en" sz="3600" dirty="0">
                          <a:solidFill>
                            <a:schemeClr val="dk2"/>
                          </a:solidFill>
                          <a:latin typeface="Source Sans Pro"/>
                          <a:ea typeface="Source Sans Pro"/>
                          <a:cs typeface="Source Sans Pro"/>
                          <a:sym typeface="Source Sans Pro"/>
                        </a:rPr>
                        <a:t>      Recovery Groups &amp; 1:1 support</a:t>
                      </a:r>
                      <a:endParaRPr sz="3600" dirty="0">
                        <a:solidFill>
                          <a:schemeClr val="dk2"/>
                        </a:solidFill>
                        <a:latin typeface="Source Sans Pro"/>
                        <a:ea typeface="Source Sans Pro"/>
                        <a:cs typeface="Source Sans Pro"/>
                        <a:sym typeface="Source Sans Pro"/>
                      </a:endParaRPr>
                    </a:p>
                    <a:p>
                      <a:pPr marL="0" lvl="0" indent="0" algn="l" rtl="0">
                        <a:spcBef>
                          <a:spcPts val="1000"/>
                        </a:spcBef>
                        <a:spcAft>
                          <a:spcPts val="0"/>
                        </a:spcAft>
                        <a:buNone/>
                      </a:pPr>
                      <a:r>
                        <a:rPr lang="en" sz="3600" dirty="0">
                          <a:solidFill>
                            <a:schemeClr val="dk2"/>
                          </a:solidFill>
                          <a:latin typeface="Source Sans Pro"/>
                          <a:ea typeface="Source Sans Pro"/>
                          <a:cs typeface="Source Sans Pro"/>
                          <a:sym typeface="Source Sans Pro"/>
                        </a:rPr>
                        <a:t>            Harm Reduction &amp; Overdose Prevention</a:t>
                      </a:r>
                      <a:endParaRPr sz="3600" dirty="0">
                        <a:solidFill>
                          <a:schemeClr val="dk2"/>
                        </a:solidFill>
                        <a:latin typeface="Source Sans Pro"/>
                        <a:ea typeface="Source Sans Pro"/>
                        <a:cs typeface="Source Sans Pro"/>
                        <a:sym typeface="Source Sans Pro"/>
                      </a:endParaRPr>
                    </a:p>
                    <a:p>
                      <a:pPr marL="457200" lvl="0" indent="-292100" algn="l" rtl="0">
                        <a:spcBef>
                          <a:spcPts val="2500"/>
                        </a:spcBef>
                        <a:spcAft>
                          <a:spcPts val="0"/>
                        </a:spcAft>
                        <a:buClr>
                          <a:srgbClr val="38761D"/>
                        </a:buClr>
                        <a:buSzPts val="1000"/>
                        <a:buFont typeface="Source Sans Pro"/>
                        <a:buChar char="●"/>
                      </a:pPr>
                      <a:r>
                        <a:rPr lang="en" sz="3600" dirty="0">
                          <a:solidFill>
                            <a:schemeClr val="dk2"/>
                          </a:solidFill>
                          <a:latin typeface="Source Sans Pro"/>
                          <a:ea typeface="Source Sans Pro"/>
                          <a:cs typeface="Source Sans Pro"/>
                          <a:sym typeface="Source Sans Pro"/>
                        </a:rPr>
                        <a:t>Increase frequency of Test Your Mood event</a:t>
                      </a:r>
                      <a:endParaRPr sz="14400" dirty="0"/>
                    </a:p>
                  </a:txBody>
                  <a:tcPr marL="243800" marR="243800" marT="243800" marB="243800">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2" name="This is a section title">
            <a:extLst>
              <a:ext uri="{FF2B5EF4-FFF2-40B4-BE49-F238E27FC236}">
                <a16:creationId xmlns:a16="http://schemas.microsoft.com/office/drawing/2014/main" id="{AE8A0D36-55E8-884E-AACD-C68FCEE48564}"/>
              </a:ext>
            </a:extLst>
          </p:cNvPr>
          <p:cNvSpPr txBox="1"/>
          <p:nvPr/>
        </p:nvSpPr>
        <p:spPr>
          <a:xfrm>
            <a:off x="1224212" y="549243"/>
            <a:ext cx="8083354" cy="40011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defRPr sz="7500">
                <a:latin typeface="Spectral-Bold"/>
                <a:ea typeface="Spectral-Bold"/>
                <a:cs typeface="Spectral-Bold"/>
                <a:sym typeface="Spectral-Bold"/>
              </a:defRPr>
            </a:lvl1pPr>
          </a:lstStyle>
          <a:p>
            <a:pPr algn="l"/>
            <a:r>
              <a:rPr lang="en-US" sz="2600" dirty="0">
                <a:latin typeface="Acumin Pro Semibold" panose="020B0504020202020204" pitchFamily="34" charset="77"/>
              </a:rPr>
              <a:t>Discussion</a:t>
            </a:r>
            <a:endParaRPr sz="2600" dirty="0">
              <a:latin typeface="Acumin Pro Semibold" panose="020B0504020202020204" pitchFamily="34" charset="77"/>
            </a:endParaRPr>
          </a:p>
        </p:txBody>
      </p:sp>
      <p:sp>
        <p:nvSpPr>
          <p:cNvPr id="15" name="This is a Headline">
            <a:extLst>
              <a:ext uri="{FF2B5EF4-FFF2-40B4-BE49-F238E27FC236}">
                <a16:creationId xmlns:a16="http://schemas.microsoft.com/office/drawing/2014/main" id="{2FF8EEE0-D54A-6544-AE44-E7D14A79E87D}"/>
              </a:ext>
            </a:extLst>
          </p:cNvPr>
          <p:cNvSpPr txBox="1">
            <a:spLocks/>
          </p:cNvSpPr>
          <p:nvPr/>
        </p:nvSpPr>
        <p:spPr>
          <a:xfrm>
            <a:off x="348487" y="4460520"/>
            <a:ext cx="24384000" cy="1351914"/>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defTabSz="817244" rtl="0" eaLnBrk="1" fontAlgn="auto" latinLnBrk="0" hangingPunct="1">
              <a:lnSpc>
                <a:spcPts val="9500"/>
              </a:lnSpc>
              <a:spcBef>
                <a:spcPts val="0"/>
              </a:spcBef>
              <a:spcAft>
                <a:spcPts val="0"/>
              </a:spcAft>
              <a:buClrTx/>
              <a:buSzTx/>
              <a:buFontTx/>
              <a:buNone/>
              <a:tabLst/>
              <a:defRPr/>
            </a:pPr>
            <a:r>
              <a:rPr lang="en-US" sz="25000" b="1" i="1" dirty="0">
                <a:solidFill>
                  <a:schemeClr val="accent2"/>
                </a:solidFill>
                <a:latin typeface="Acumin Pro ExtraCondensed Black" panose="020B0608020202020204" pitchFamily="34" charset="77"/>
              </a:rPr>
              <a:t>DISCUSSION</a:t>
            </a:r>
            <a:endParaRPr kumimoji="0" lang="en-US" sz="25000" b="1" i="1" u="none" strike="noStrike" kern="0" cap="none" spc="0" normalizeH="0" baseline="0" noProof="0" dirty="0">
              <a:ln>
                <a:noFill/>
              </a:ln>
              <a:solidFill>
                <a:schemeClr val="accent2"/>
              </a:solidFill>
              <a:effectLst/>
              <a:uLnTx/>
              <a:uFillTx/>
              <a:latin typeface="Acumin Pro ExtraCondensed Black" panose="020B0608020202020204" pitchFamily="34" charset="77"/>
              <a:ea typeface="StrangerTimes-Regular"/>
              <a:cs typeface="StrangerTimes-Regular"/>
              <a:sym typeface="StrangerTimes-Regular"/>
            </a:endParaRPr>
          </a:p>
        </p:txBody>
      </p:sp>
      <p:sp>
        <p:nvSpPr>
          <p:cNvPr id="4" name="Rectangle 3">
            <a:extLst>
              <a:ext uri="{FF2B5EF4-FFF2-40B4-BE49-F238E27FC236}">
                <a16:creationId xmlns:a16="http://schemas.microsoft.com/office/drawing/2014/main" id="{4DE44E3E-4644-8F4B-8819-F3B437B3B435}"/>
              </a:ext>
              <a:ext uri="{C183D7F6-B498-43B3-948B-1728B52AA6E4}">
                <adec:decorative xmlns:adec="http://schemas.microsoft.com/office/drawing/2017/decorative" val="1"/>
              </a:ext>
            </a:extLst>
          </p:cNvPr>
          <p:cNvSpPr/>
          <p:nvPr/>
        </p:nvSpPr>
        <p:spPr>
          <a:xfrm>
            <a:off x="0" y="13175866"/>
            <a:ext cx="24384000" cy="54864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23" name="Picture 22">
            <a:extLst>
              <a:ext uri="{FF2B5EF4-FFF2-40B4-BE49-F238E27FC236}">
                <a16:creationId xmlns:a16="http://schemas.microsoft.com/office/drawing/2014/main" id="{2269A440-AAD2-D64B-9C77-0DF938D0F64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998" r="79759"/>
          <a:stretch/>
        </p:blipFill>
        <p:spPr>
          <a:xfrm>
            <a:off x="348487" y="507417"/>
            <a:ext cx="500716" cy="483761"/>
          </a:xfrm>
          <a:prstGeom prst="rect">
            <a:avLst/>
          </a:prstGeom>
        </p:spPr>
      </p:pic>
      <p:sp>
        <p:nvSpPr>
          <p:cNvPr id="5" name="Slide Number Placeholder 4">
            <a:extLst>
              <a:ext uri="{FF2B5EF4-FFF2-40B4-BE49-F238E27FC236}">
                <a16:creationId xmlns:a16="http://schemas.microsoft.com/office/drawing/2014/main" id="{22C0BCBB-5E68-E64A-8239-B34B9F9D688C}"/>
              </a:ext>
            </a:extLst>
          </p:cNvPr>
          <p:cNvSpPr>
            <a:spLocks noGrp="1"/>
          </p:cNvSpPr>
          <p:nvPr>
            <p:ph type="sldNum" sz="quarter" idx="2"/>
          </p:nvPr>
        </p:nvSpPr>
        <p:spPr>
          <a:xfrm>
            <a:off x="23835360" y="13175866"/>
            <a:ext cx="548640" cy="548640"/>
          </a:xfrm>
          <a:solidFill>
            <a:schemeClr val="accent2"/>
          </a:solidFill>
        </p:spPr>
        <p:txBody>
          <a:bodyPr lIns="91440" tIns="91440" rIns="91440" bIns="91440" anchor="ctr" anchorCtr="0">
            <a:noAutofit/>
          </a:bodyPr>
          <a:lstStyle/>
          <a:p>
            <a:fld id="{86CB4B4D-7CA3-9044-876B-883B54F8677D}" type="slidenum">
              <a:rPr lang="en-US" sz="2000" b="1" smtClean="0">
                <a:solidFill>
                  <a:schemeClr val="accent3"/>
                </a:solidFill>
                <a:latin typeface="Acumin Pro" panose="020B0504020202020204" pitchFamily="34" charset="77"/>
              </a:rPr>
              <a:pPr/>
              <a:t>17</a:t>
            </a:fld>
            <a:endParaRPr lang="en-US" sz="2000" b="1" dirty="0">
              <a:solidFill>
                <a:schemeClr val="accent3"/>
              </a:solidFill>
              <a:latin typeface="Acumin Pro" panose="020B0504020202020204" pitchFamily="34" charset="77"/>
            </a:endParaRPr>
          </a:p>
        </p:txBody>
      </p:sp>
    </p:spTree>
    <p:extLst>
      <p:ext uri="{BB962C8B-B14F-4D97-AF65-F5344CB8AC3E}">
        <p14:creationId xmlns:p14="http://schemas.microsoft.com/office/powerpoint/2010/main" val="188246812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2" name="This is a section title">
            <a:extLst>
              <a:ext uri="{FF2B5EF4-FFF2-40B4-BE49-F238E27FC236}">
                <a16:creationId xmlns:a16="http://schemas.microsoft.com/office/drawing/2014/main" id="{AE8A0D36-55E8-884E-AACD-C68FCEE48564}"/>
              </a:ext>
            </a:extLst>
          </p:cNvPr>
          <p:cNvSpPr txBox="1"/>
          <p:nvPr/>
        </p:nvSpPr>
        <p:spPr>
          <a:xfrm>
            <a:off x="1224212" y="549243"/>
            <a:ext cx="8083354" cy="40011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defRPr sz="7500">
                <a:latin typeface="Spectral-Bold"/>
                <a:ea typeface="Spectral-Bold"/>
                <a:cs typeface="Spectral-Bold"/>
                <a:sym typeface="Spectral-Bold"/>
              </a:defRPr>
            </a:lvl1pPr>
          </a:lstStyle>
          <a:p>
            <a:pPr algn="l"/>
            <a:r>
              <a:rPr lang="en-US" sz="2600" dirty="0">
                <a:latin typeface="Acumin Pro Semibold" panose="020B0504020202020204" pitchFamily="34" charset="77"/>
              </a:rPr>
              <a:t>Discussion</a:t>
            </a:r>
            <a:endParaRPr sz="2600" dirty="0">
              <a:latin typeface="Acumin Pro Semibold" panose="020B0504020202020204" pitchFamily="34" charset="77"/>
            </a:endParaRPr>
          </a:p>
        </p:txBody>
      </p:sp>
      <p:sp>
        <p:nvSpPr>
          <p:cNvPr id="15" name="This is a Headline">
            <a:extLst>
              <a:ext uri="{FF2B5EF4-FFF2-40B4-BE49-F238E27FC236}">
                <a16:creationId xmlns:a16="http://schemas.microsoft.com/office/drawing/2014/main" id="{2FF8EEE0-D54A-6544-AE44-E7D14A79E87D}"/>
              </a:ext>
            </a:extLst>
          </p:cNvPr>
          <p:cNvSpPr txBox="1">
            <a:spLocks/>
          </p:cNvSpPr>
          <p:nvPr/>
        </p:nvSpPr>
        <p:spPr>
          <a:xfrm>
            <a:off x="0" y="991178"/>
            <a:ext cx="24384000" cy="1351914"/>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defTabSz="817244" rtl="0" eaLnBrk="1" fontAlgn="auto" latinLnBrk="0" hangingPunct="1">
              <a:lnSpc>
                <a:spcPts val="9500"/>
              </a:lnSpc>
              <a:spcBef>
                <a:spcPts val="0"/>
              </a:spcBef>
              <a:spcAft>
                <a:spcPts val="0"/>
              </a:spcAft>
              <a:buClrTx/>
              <a:buSzTx/>
              <a:buFontTx/>
              <a:buNone/>
              <a:tabLst/>
              <a:defRPr/>
            </a:pPr>
            <a:r>
              <a:rPr lang="en-US" sz="10000" b="1" i="1" dirty="0">
                <a:solidFill>
                  <a:schemeClr val="accent2"/>
                </a:solidFill>
                <a:latin typeface="Acumin Pro ExtraCondensed Black" panose="020B0608020202020204" pitchFamily="34" charset="77"/>
              </a:rPr>
              <a:t>DISCUSSION</a:t>
            </a:r>
            <a:endParaRPr kumimoji="0" lang="en-US" sz="10000" b="1" i="1" u="none" strike="noStrike" kern="0" cap="none" spc="0" normalizeH="0" baseline="0" noProof="0" dirty="0">
              <a:ln>
                <a:noFill/>
              </a:ln>
              <a:solidFill>
                <a:schemeClr val="accent2"/>
              </a:solidFill>
              <a:effectLst/>
              <a:uLnTx/>
              <a:uFillTx/>
              <a:latin typeface="Acumin Pro ExtraCondensed Black" panose="020B0608020202020204" pitchFamily="34" charset="77"/>
              <a:ea typeface="StrangerTimes-Regular"/>
              <a:cs typeface="StrangerTimes-Regular"/>
              <a:sym typeface="StrangerTimes-Regular"/>
            </a:endParaRPr>
          </a:p>
        </p:txBody>
      </p:sp>
      <p:sp>
        <p:nvSpPr>
          <p:cNvPr id="4" name="Rectangle 3">
            <a:extLst>
              <a:ext uri="{FF2B5EF4-FFF2-40B4-BE49-F238E27FC236}">
                <a16:creationId xmlns:a16="http://schemas.microsoft.com/office/drawing/2014/main" id="{4DE44E3E-4644-8F4B-8819-F3B437B3B435}"/>
              </a:ext>
              <a:ext uri="{C183D7F6-B498-43B3-948B-1728B52AA6E4}">
                <adec:decorative xmlns:adec="http://schemas.microsoft.com/office/drawing/2017/decorative" val="1"/>
              </a:ext>
            </a:extLst>
          </p:cNvPr>
          <p:cNvSpPr/>
          <p:nvPr/>
        </p:nvSpPr>
        <p:spPr>
          <a:xfrm>
            <a:off x="0" y="13175866"/>
            <a:ext cx="24384000" cy="54864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23" name="Picture 22">
            <a:extLst>
              <a:ext uri="{FF2B5EF4-FFF2-40B4-BE49-F238E27FC236}">
                <a16:creationId xmlns:a16="http://schemas.microsoft.com/office/drawing/2014/main" id="{2269A440-AAD2-D64B-9C77-0DF938D0F64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998" r="79759"/>
          <a:stretch/>
        </p:blipFill>
        <p:spPr>
          <a:xfrm>
            <a:off x="348487" y="507417"/>
            <a:ext cx="500716" cy="483761"/>
          </a:xfrm>
          <a:prstGeom prst="rect">
            <a:avLst/>
          </a:prstGeom>
        </p:spPr>
      </p:pic>
      <p:sp>
        <p:nvSpPr>
          <p:cNvPr id="5" name="Slide Number Placeholder 4">
            <a:extLst>
              <a:ext uri="{FF2B5EF4-FFF2-40B4-BE49-F238E27FC236}">
                <a16:creationId xmlns:a16="http://schemas.microsoft.com/office/drawing/2014/main" id="{22C0BCBB-5E68-E64A-8239-B34B9F9D688C}"/>
              </a:ext>
            </a:extLst>
          </p:cNvPr>
          <p:cNvSpPr>
            <a:spLocks noGrp="1"/>
          </p:cNvSpPr>
          <p:nvPr>
            <p:ph type="sldNum" sz="quarter" idx="2"/>
          </p:nvPr>
        </p:nvSpPr>
        <p:spPr>
          <a:xfrm>
            <a:off x="23835360" y="13175866"/>
            <a:ext cx="548640" cy="548640"/>
          </a:xfrm>
          <a:solidFill>
            <a:schemeClr val="accent2"/>
          </a:solidFill>
        </p:spPr>
        <p:txBody>
          <a:bodyPr lIns="91440" tIns="91440" rIns="91440" bIns="91440" anchor="ctr" anchorCtr="0">
            <a:noAutofit/>
          </a:bodyPr>
          <a:lstStyle/>
          <a:p>
            <a:fld id="{86CB4B4D-7CA3-9044-876B-883B54F8677D}" type="slidenum">
              <a:rPr lang="en-US" sz="2000" b="1" smtClean="0">
                <a:solidFill>
                  <a:schemeClr val="accent3"/>
                </a:solidFill>
                <a:latin typeface="Acumin Pro" panose="020B0504020202020204" pitchFamily="34" charset="77"/>
              </a:rPr>
              <a:pPr/>
              <a:t>18</a:t>
            </a:fld>
            <a:endParaRPr lang="en-US" sz="2000" b="1" dirty="0">
              <a:solidFill>
                <a:schemeClr val="accent3"/>
              </a:solidFill>
              <a:latin typeface="Acumin Pro" panose="020B0504020202020204" pitchFamily="34" charset="77"/>
            </a:endParaRPr>
          </a:p>
        </p:txBody>
      </p:sp>
      <p:sp>
        <p:nvSpPr>
          <p:cNvPr id="10" name="This is a Headline">
            <a:extLst>
              <a:ext uri="{FF2B5EF4-FFF2-40B4-BE49-F238E27FC236}">
                <a16:creationId xmlns:a16="http://schemas.microsoft.com/office/drawing/2014/main" id="{9DCB912A-0A37-4080-9CFB-D9B0DDA7190F}"/>
              </a:ext>
            </a:extLst>
          </p:cNvPr>
          <p:cNvSpPr txBox="1">
            <a:spLocks/>
          </p:cNvSpPr>
          <p:nvPr/>
        </p:nvSpPr>
        <p:spPr>
          <a:xfrm>
            <a:off x="2764715" y="3868549"/>
            <a:ext cx="21344965" cy="298945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algn="l" defTabSz="817244" rtl="0" eaLnBrk="1" fontAlgn="auto" latinLnBrk="0" hangingPunct="1">
              <a:lnSpc>
                <a:spcPts val="9500"/>
              </a:lnSpc>
              <a:spcBef>
                <a:spcPts val="0"/>
              </a:spcBef>
              <a:spcAft>
                <a:spcPts val="0"/>
              </a:spcAft>
              <a:buClrTx/>
              <a:buSzTx/>
              <a:buFontTx/>
              <a:buNone/>
              <a:tabLst/>
              <a:defRPr/>
            </a:pPr>
            <a:r>
              <a:rPr kumimoji="0" lang="en-US" sz="100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rPr>
              <a:t>What are some unique challenges in delivering BH services on campus?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2" name="This is a section title">
            <a:extLst>
              <a:ext uri="{FF2B5EF4-FFF2-40B4-BE49-F238E27FC236}">
                <a16:creationId xmlns:a16="http://schemas.microsoft.com/office/drawing/2014/main" id="{AE8A0D36-55E8-884E-AACD-C68FCEE48564}"/>
              </a:ext>
            </a:extLst>
          </p:cNvPr>
          <p:cNvSpPr txBox="1"/>
          <p:nvPr/>
        </p:nvSpPr>
        <p:spPr>
          <a:xfrm>
            <a:off x="1224212" y="549243"/>
            <a:ext cx="8083354" cy="40011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defRPr sz="7500">
                <a:latin typeface="Spectral-Bold"/>
                <a:ea typeface="Spectral-Bold"/>
                <a:cs typeface="Spectral-Bold"/>
                <a:sym typeface="Spectral-Bold"/>
              </a:defRPr>
            </a:lvl1pPr>
          </a:lstStyle>
          <a:p>
            <a:pPr algn="l"/>
            <a:r>
              <a:rPr lang="en-US" sz="2600" dirty="0">
                <a:latin typeface="Acumin Pro Semibold" panose="020B0504020202020204" pitchFamily="34" charset="77"/>
              </a:rPr>
              <a:t>Discussion</a:t>
            </a:r>
            <a:endParaRPr sz="2600" dirty="0">
              <a:latin typeface="Acumin Pro Semibold" panose="020B0504020202020204" pitchFamily="34" charset="77"/>
            </a:endParaRPr>
          </a:p>
        </p:txBody>
      </p:sp>
      <p:sp>
        <p:nvSpPr>
          <p:cNvPr id="15" name="This is a Headline">
            <a:extLst>
              <a:ext uri="{FF2B5EF4-FFF2-40B4-BE49-F238E27FC236}">
                <a16:creationId xmlns:a16="http://schemas.microsoft.com/office/drawing/2014/main" id="{2FF8EEE0-D54A-6544-AE44-E7D14A79E87D}"/>
              </a:ext>
            </a:extLst>
          </p:cNvPr>
          <p:cNvSpPr txBox="1">
            <a:spLocks/>
          </p:cNvSpPr>
          <p:nvPr/>
        </p:nvSpPr>
        <p:spPr>
          <a:xfrm>
            <a:off x="0" y="991178"/>
            <a:ext cx="24384000" cy="1351914"/>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defTabSz="817244" rtl="0" eaLnBrk="1" fontAlgn="auto" latinLnBrk="0" hangingPunct="1">
              <a:lnSpc>
                <a:spcPts val="9500"/>
              </a:lnSpc>
              <a:spcBef>
                <a:spcPts val="0"/>
              </a:spcBef>
              <a:spcAft>
                <a:spcPts val="0"/>
              </a:spcAft>
              <a:buClrTx/>
              <a:buSzTx/>
              <a:buFontTx/>
              <a:buNone/>
              <a:tabLst/>
              <a:defRPr/>
            </a:pPr>
            <a:r>
              <a:rPr lang="en-US" sz="10000" b="1" i="1" dirty="0">
                <a:solidFill>
                  <a:schemeClr val="accent2"/>
                </a:solidFill>
                <a:latin typeface="Acumin Pro ExtraCondensed Black" panose="020B0608020202020204" pitchFamily="34" charset="77"/>
              </a:rPr>
              <a:t>DISCUSSION</a:t>
            </a:r>
            <a:endParaRPr kumimoji="0" lang="en-US" sz="10000" b="1" i="1" u="none" strike="noStrike" kern="0" cap="none" spc="0" normalizeH="0" baseline="0" noProof="0" dirty="0">
              <a:ln>
                <a:noFill/>
              </a:ln>
              <a:solidFill>
                <a:schemeClr val="accent2"/>
              </a:solidFill>
              <a:effectLst/>
              <a:uLnTx/>
              <a:uFillTx/>
              <a:latin typeface="Acumin Pro ExtraCondensed Black" panose="020B0608020202020204" pitchFamily="34" charset="77"/>
              <a:ea typeface="StrangerTimes-Regular"/>
              <a:cs typeface="StrangerTimes-Regular"/>
              <a:sym typeface="StrangerTimes-Regular"/>
            </a:endParaRPr>
          </a:p>
        </p:txBody>
      </p:sp>
      <p:sp>
        <p:nvSpPr>
          <p:cNvPr id="4" name="Rectangle 3">
            <a:extLst>
              <a:ext uri="{FF2B5EF4-FFF2-40B4-BE49-F238E27FC236}">
                <a16:creationId xmlns:a16="http://schemas.microsoft.com/office/drawing/2014/main" id="{4DE44E3E-4644-8F4B-8819-F3B437B3B435}"/>
              </a:ext>
              <a:ext uri="{C183D7F6-B498-43B3-948B-1728B52AA6E4}">
                <adec:decorative xmlns:adec="http://schemas.microsoft.com/office/drawing/2017/decorative" val="1"/>
              </a:ext>
            </a:extLst>
          </p:cNvPr>
          <p:cNvSpPr/>
          <p:nvPr/>
        </p:nvSpPr>
        <p:spPr>
          <a:xfrm>
            <a:off x="0" y="13175866"/>
            <a:ext cx="24384000" cy="54864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23" name="Picture 22">
            <a:extLst>
              <a:ext uri="{FF2B5EF4-FFF2-40B4-BE49-F238E27FC236}">
                <a16:creationId xmlns:a16="http://schemas.microsoft.com/office/drawing/2014/main" id="{2269A440-AAD2-D64B-9C77-0DF938D0F64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998" r="79759"/>
          <a:stretch/>
        </p:blipFill>
        <p:spPr>
          <a:xfrm>
            <a:off x="348487" y="507417"/>
            <a:ext cx="500716" cy="483761"/>
          </a:xfrm>
          <a:prstGeom prst="rect">
            <a:avLst/>
          </a:prstGeom>
        </p:spPr>
      </p:pic>
      <p:sp>
        <p:nvSpPr>
          <p:cNvPr id="5" name="Slide Number Placeholder 4">
            <a:extLst>
              <a:ext uri="{FF2B5EF4-FFF2-40B4-BE49-F238E27FC236}">
                <a16:creationId xmlns:a16="http://schemas.microsoft.com/office/drawing/2014/main" id="{22C0BCBB-5E68-E64A-8239-B34B9F9D688C}"/>
              </a:ext>
            </a:extLst>
          </p:cNvPr>
          <p:cNvSpPr>
            <a:spLocks noGrp="1"/>
          </p:cNvSpPr>
          <p:nvPr>
            <p:ph type="sldNum" sz="quarter" idx="2"/>
          </p:nvPr>
        </p:nvSpPr>
        <p:spPr>
          <a:xfrm>
            <a:off x="23835360" y="13175866"/>
            <a:ext cx="548640" cy="548640"/>
          </a:xfrm>
          <a:solidFill>
            <a:schemeClr val="accent2"/>
          </a:solidFill>
        </p:spPr>
        <p:txBody>
          <a:bodyPr lIns="91440" tIns="91440" rIns="91440" bIns="91440" anchor="ctr" anchorCtr="0">
            <a:noAutofit/>
          </a:bodyPr>
          <a:lstStyle/>
          <a:p>
            <a:fld id="{86CB4B4D-7CA3-9044-876B-883B54F8677D}" type="slidenum">
              <a:rPr lang="en-US" sz="2000" b="1" smtClean="0">
                <a:solidFill>
                  <a:schemeClr val="accent3"/>
                </a:solidFill>
                <a:latin typeface="Acumin Pro" panose="020B0504020202020204" pitchFamily="34" charset="77"/>
              </a:rPr>
              <a:pPr/>
              <a:t>19</a:t>
            </a:fld>
            <a:endParaRPr lang="en-US" sz="2000" b="1" dirty="0">
              <a:solidFill>
                <a:schemeClr val="accent3"/>
              </a:solidFill>
              <a:latin typeface="Acumin Pro" panose="020B0504020202020204" pitchFamily="34" charset="77"/>
            </a:endParaRPr>
          </a:p>
        </p:txBody>
      </p:sp>
      <p:sp>
        <p:nvSpPr>
          <p:cNvPr id="10" name="This is a Headline">
            <a:extLst>
              <a:ext uri="{FF2B5EF4-FFF2-40B4-BE49-F238E27FC236}">
                <a16:creationId xmlns:a16="http://schemas.microsoft.com/office/drawing/2014/main" id="{9DCB912A-0A37-4080-9CFB-D9B0DDA7190F}"/>
              </a:ext>
            </a:extLst>
          </p:cNvPr>
          <p:cNvSpPr txBox="1">
            <a:spLocks/>
          </p:cNvSpPr>
          <p:nvPr/>
        </p:nvSpPr>
        <p:spPr>
          <a:xfrm>
            <a:off x="2764715" y="3275302"/>
            <a:ext cx="19584297" cy="298945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algn="l" defTabSz="817244" rtl="0" eaLnBrk="1" fontAlgn="auto" latinLnBrk="0" hangingPunct="1">
              <a:lnSpc>
                <a:spcPts val="9500"/>
              </a:lnSpc>
              <a:spcBef>
                <a:spcPts val="1500"/>
              </a:spcBef>
              <a:spcAft>
                <a:spcPts val="1500"/>
              </a:spcAft>
              <a:buClrTx/>
              <a:buSzTx/>
              <a:buFontTx/>
              <a:buNone/>
              <a:tabLst/>
              <a:defRPr/>
            </a:pPr>
            <a:r>
              <a:rPr kumimoji="0" lang="en-US" sz="100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rPr>
              <a:t>Where do the 18-24 year old students fit in the statewide suicide prevention plan?</a:t>
            </a:r>
          </a:p>
        </p:txBody>
      </p:sp>
      <p:sp>
        <p:nvSpPr>
          <p:cNvPr id="8" name="This is a Headline">
            <a:extLst>
              <a:ext uri="{FF2B5EF4-FFF2-40B4-BE49-F238E27FC236}">
                <a16:creationId xmlns:a16="http://schemas.microsoft.com/office/drawing/2014/main" id="{5ED5D9DF-6A70-4199-BBAB-09158A2A698D}"/>
              </a:ext>
            </a:extLst>
          </p:cNvPr>
          <p:cNvSpPr txBox="1">
            <a:spLocks/>
          </p:cNvSpPr>
          <p:nvPr/>
        </p:nvSpPr>
        <p:spPr>
          <a:xfrm>
            <a:off x="2490395" y="8660958"/>
            <a:ext cx="19858617" cy="298945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algn="l" defTabSz="817244" rtl="0" eaLnBrk="1" fontAlgn="auto" latinLnBrk="0" hangingPunct="1">
              <a:lnSpc>
                <a:spcPts val="9500"/>
              </a:lnSpc>
              <a:spcBef>
                <a:spcPts val="0"/>
              </a:spcBef>
              <a:spcAft>
                <a:spcPts val="0"/>
              </a:spcAft>
              <a:buClrTx/>
              <a:buSzTx/>
              <a:buFontTx/>
              <a:buNone/>
              <a:tabLst/>
              <a:defRPr/>
            </a:pPr>
            <a:r>
              <a:rPr kumimoji="0" lang="en-US" sz="100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rPr>
              <a:t>When there is a death on campus, who is the OHA contact and why?</a:t>
            </a:r>
          </a:p>
        </p:txBody>
      </p:sp>
    </p:spTree>
    <p:extLst>
      <p:ext uri="{BB962C8B-B14F-4D97-AF65-F5344CB8AC3E}">
        <p14:creationId xmlns:p14="http://schemas.microsoft.com/office/powerpoint/2010/main" val="6462369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DIVIDER SLIDE TITLE ">
            <a:extLst>
              <a:ext uri="{FF2B5EF4-FFF2-40B4-BE49-F238E27FC236}">
                <a16:creationId xmlns:a16="http://schemas.microsoft.com/office/drawing/2014/main" id="{57112068-F21B-7248-9612-83A7FDAF9103}"/>
              </a:ext>
            </a:extLst>
          </p:cNvPr>
          <p:cNvSpPr txBox="1">
            <a:spLocks noGrp="1"/>
          </p:cNvSpPr>
          <p:nvPr>
            <p:ph type="title" idx="4294967295"/>
          </p:nvPr>
        </p:nvSpPr>
        <p:spPr>
          <a:xfrm>
            <a:off x="4519448" y="4896245"/>
            <a:ext cx="15345104" cy="2203148"/>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algn="ctr" defTabSz="817244" rtl="0" eaLnBrk="1" fontAlgn="auto" latinLnBrk="0" hangingPunct="1">
              <a:lnSpc>
                <a:spcPct val="100000"/>
              </a:lnSpc>
              <a:spcBef>
                <a:spcPts val="0"/>
              </a:spcBef>
              <a:spcAft>
                <a:spcPts val="0"/>
              </a:spcAft>
              <a:buClrTx/>
              <a:buSzTx/>
              <a:buFontTx/>
              <a:buNone/>
              <a:tabLst/>
              <a:defRPr/>
            </a:pPr>
            <a:r>
              <a:rPr lang="en-US" sz="15500" b="1" i="1" dirty="0">
                <a:solidFill>
                  <a:schemeClr val="tx1"/>
                </a:solidFill>
                <a:latin typeface="Acumin Pro ExtraCondensed Black" panose="020B0608020202020204" pitchFamily="34" charset="77"/>
              </a:rPr>
              <a:t>WHO ARE YOU?</a:t>
            </a:r>
            <a:endParaRPr kumimoji="0" lang="en-US" sz="155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endParaRPr>
          </a:p>
        </p:txBody>
      </p:sp>
    </p:spTree>
    <p:extLst>
      <p:ext uri="{BB962C8B-B14F-4D97-AF65-F5344CB8AC3E}">
        <p14:creationId xmlns:p14="http://schemas.microsoft.com/office/powerpoint/2010/main" val="394424153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2" name="This is a section title">
            <a:extLst>
              <a:ext uri="{FF2B5EF4-FFF2-40B4-BE49-F238E27FC236}">
                <a16:creationId xmlns:a16="http://schemas.microsoft.com/office/drawing/2014/main" id="{AE8A0D36-55E8-884E-AACD-C68FCEE48564}"/>
              </a:ext>
            </a:extLst>
          </p:cNvPr>
          <p:cNvSpPr txBox="1"/>
          <p:nvPr/>
        </p:nvSpPr>
        <p:spPr>
          <a:xfrm>
            <a:off x="1224212" y="549243"/>
            <a:ext cx="8083354" cy="40011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defRPr sz="7500">
                <a:latin typeface="Spectral-Bold"/>
                <a:ea typeface="Spectral-Bold"/>
                <a:cs typeface="Spectral-Bold"/>
                <a:sym typeface="Spectral-Bold"/>
              </a:defRPr>
            </a:lvl1pPr>
          </a:lstStyle>
          <a:p>
            <a:pPr algn="l"/>
            <a:r>
              <a:rPr lang="en-US" sz="2600" dirty="0">
                <a:latin typeface="Acumin Pro Semibold" panose="020B0504020202020204" pitchFamily="34" charset="77"/>
              </a:rPr>
              <a:t>Discussion</a:t>
            </a:r>
            <a:endParaRPr sz="2600" dirty="0">
              <a:latin typeface="Acumin Pro Semibold" panose="020B0504020202020204" pitchFamily="34" charset="77"/>
            </a:endParaRPr>
          </a:p>
        </p:txBody>
      </p:sp>
      <p:sp>
        <p:nvSpPr>
          <p:cNvPr id="15" name="This is a Headline">
            <a:extLst>
              <a:ext uri="{FF2B5EF4-FFF2-40B4-BE49-F238E27FC236}">
                <a16:creationId xmlns:a16="http://schemas.microsoft.com/office/drawing/2014/main" id="{2FF8EEE0-D54A-6544-AE44-E7D14A79E87D}"/>
              </a:ext>
            </a:extLst>
          </p:cNvPr>
          <p:cNvSpPr txBox="1">
            <a:spLocks/>
          </p:cNvSpPr>
          <p:nvPr/>
        </p:nvSpPr>
        <p:spPr>
          <a:xfrm>
            <a:off x="0" y="991178"/>
            <a:ext cx="24384000" cy="1351914"/>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defTabSz="817244" rtl="0" eaLnBrk="1" fontAlgn="auto" latinLnBrk="0" hangingPunct="1">
              <a:lnSpc>
                <a:spcPts val="9500"/>
              </a:lnSpc>
              <a:spcBef>
                <a:spcPts val="0"/>
              </a:spcBef>
              <a:spcAft>
                <a:spcPts val="0"/>
              </a:spcAft>
              <a:buClrTx/>
              <a:buSzTx/>
              <a:buFontTx/>
              <a:buNone/>
              <a:tabLst/>
              <a:defRPr/>
            </a:pPr>
            <a:r>
              <a:rPr lang="en-US" sz="10000" b="1" i="1" dirty="0">
                <a:solidFill>
                  <a:schemeClr val="accent2"/>
                </a:solidFill>
                <a:latin typeface="Acumin Pro ExtraCondensed Black" panose="020B0608020202020204" pitchFamily="34" charset="77"/>
              </a:rPr>
              <a:t>DISCUSSION</a:t>
            </a:r>
            <a:endParaRPr kumimoji="0" lang="en-US" sz="10000" b="1" i="1" u="none" strike="noStrike" kern="0" cap="none" spc="0" normalizeH="0" baseline="0" noProof="0" dirty="0">
              <a:ln>
                <a:noFill/>
              </a:ln>
              <a:solidFill>
                <a:schemeClr val="accent2"/>
              </a:solidFill>
              <a:effectLst/>
              <a:uLnTx/>
              <a:uFillTx/>
              <a:latin typeface="Acumin Pro ExtraCondensed Black" panose="020B0608020202020204" pitchFamily="34" charset="77"/>
              <a:ea typeface="StrangerTimes-Regular"/>
              <a:cs typeface="StrangerTimes-Regular"/>
              <a:sym typeface="StrangerTimes-Regular"/>
            </a:endParaRPr>
          </a:p>
        </p:txBody>
      </p:sp>
      <p:sp>
        <p:nvSpPr>
          <p:cNvPr id="4" name="Rectangle 3">
            <a:extLst>
              <a:ext uri="{FF2B5EF4-FFF2-40B4-BE49-F238E27FC236}">
                <a16:creationId xmlns:a16="http://schemas.microsoft.com/office/drawing/2014/main" id="{4DE44E3E-4644-8F4B-8819-F3B437B3B435}"/>
              </a:ext>
              <a:ext uri="{C183D7F6-B498-43B3-948B-1728B52AA6E4}">
                <adec:decorative xmlns:adec="http://schemas.microsoft.com/office/drawing/2017/decorative" val="1"/>
              </a:ext>
            </a:extLst>
          </p:cNvPr>
          <p:cNvSpPr/>
          <p:nvPr/>
        </p:nvSpPr>
        <p:spPr>
          <a:xfrm>
            <a:off x="0" y="13175866"/>
            <a:ext cx="24384000" cy="54864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23" name="Picture 22">
            <a:extLst>
              <a:ext uri="{FF2B5EF4-FFF2-40B4-BE49-F238E27FC236}">
                <a16:creationId xmlns:a16="http://schemas.microsoft.com/office/drawing/2014/main" id="{2269A440-AAD2-D64B-9C77-0DF938D0F64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998" r="79759"/>
          <a:stretch/>
        </p:blipFill>
        <p:spPr>
          <a:xfrm>
            <a:off x="348487" y="507417"/>
            <a:ext cx="500716" cy="483761"/>
          </a:xfrm>
          <a:prstGeom prst="rect">
            <a:avLst/>
          </a:prstGeom>
        </p:spPr>
      </p:pic>
      <p:sp>
        <p:nvSpPr>
          <p:cNvPr id="5" name="Slide Number Placeholder 4">
            <a:extLst>
              <a:ext uri="{FF2B5EF4-FFF2-40B4-BE49-F238E27FC236}">
                <a16:creationId xmlns:a16="http://schemas.microsoft.com/office/drawing/2014/main" id="{22C0BCBB-5E68-E64A-8239-B34B9F9D688C}"/>
              </a:ext>
            </a:extLst>
          </p:cNvPr>
          <p:cNvSpPr>
            <a:spLocks noGrp="1"/>
          </p:cNvSpPr>
          <p:nvPr>
            <p:ph type="sldNum" sz="quarter" idx="2"/>
          </p:nvPr>
        </p:nvSpPr>
        <p:spPr>
          <a:xfrm>
            <a:off x="23835360" y="13175866"/>
            <a:ext cx="548640" cy="548640"/>
          </a:xfrm>
          <a:solidFill>
            <a:schemeClr val="accent2"/>
          </a:solidFill>
        </p:spPr>
        <p:txBody>
          <a:bodyPr lIns="91440" tIns="91440" rIns="91440" bIns="91440" anchor="ctr" anchorCtr="0">
            <a:noAutofit/>
          </a:bodyPr>
          <a:lstStyle/>
          <a:p>
            <a:fld id="{86CB4B4D-7CA3-9044-876B-883B54F8677D}" type="slidenum">
              <a:rPr lang="en-US" sz="2000" b="1" smtClean="0">
                <a:solidFill>
                  <a:schemeClr val="accent3"/>
                </a:solidFill>
                <a:latin typeface="Acumin Pro" panose="020B0504020202020204" pitchFamily="34" charset="77"/>
              </a:rPr>
              <a:pPr/>
              <a:t>20</a:t>
            </a:fld>
            <a:endParaRPr lang="en-US" sz="2000" b="1" dirty="0">
              <a:solidFill>
                <a:schemeClr val="accent3"/>
              </a:solidFill>
              <a:latin typeface="Acumin Pro" panose="020B0504020202020204" pitchFamily="34" charset="77"/>
            </a:endParaRPr>
          </a:p>
        </p:txBody>
      </p:sp>
      <p:sp>
        <p:nvSpPr>
          <p:cNvPr id="8" name="This is a Headline">
            <a:extLst>
              <a:ext uri="{FF2B5EF4-FFF2-40B4-BE49-F238E27FC236}">
                <a16:creationId xmlns:a16="http://schemas.microsoft.com/office/drawing/2014/main" id="{0FFE651E-5E46-4BD4-9093-4D0953E6D812}"/>
              </a:ext>
            </a:extLst>
          </p:cNvPr>
          <p:cNvSpPr txBox="1">
            <a:spLocks/>
          </p:cNvSpPr>
          <p:nvPr/>
        </p:nvSpPr>
        <p:spPr>
          <a:xfrm>
            <a:off x="2764715" y="3275302"/>
            <a:ext cx="19584297" cy="1351915"/>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algn="l" defTabSz="817244" rtl="0" eaLnBrk="1" fontAlgn="auto" latinLnBrk="0" hangingPunct="1">
              <a:lnSpc>
                <a:spcPts val="9500"/>
              </a:lnSpc>
              <a:spcBef>
                <a:spcPts val="1500"/>
              </a:spcBef>
              <a:spcAft>
                <a:spcPts val="1500"/>
              </a:spcAft>
              <a:buClrTx/>
              <a:buSzTx/>
              <a:buFontTx/>
              <a:buNone/>
              <a:tabLst/>
              <a:defRPr/>
            </a:pPr>
            <a:r>
              <a:rPr kumimoji="0" lang="en-US" sz="100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rPr>
              <a:t>Audience questions</a:t>
            </a:r>
          </a:p>
        </p:txBody>
      </p:sp>
    </p:spTree>
    <p:extLst>
      <p:ext uri="{BB962C8B-B14F-4D97-AF65-F5344CB8AC3E}">
        <p14:creationId xmlns:p14="http://schemas.microsoft.com/office/powerpoint/2010/main" val="371660400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5" name="This is a Headline">
            <a:extLst>
              <a:ext uri="{FF2B5EF4-FFF2-40B4-BE49-F238E27FC236}">
                <a16:creationId xmlns:a16="http://schemas.microsoft.com/office/drawing/2014/main" id="{2FF8EEE0-D54A-6544-AE44-E7D14A79E87D}"/>
              </a:ext>
            </a:extLst>
          </p:cNvPr>
          <p:cNvSpPr txBox="1">
            <a:spLocks/>
          </p:cNvSpPr>
          <p:nvPr/>
        </p:nvSpPr>
        <p:spPr>
          <a:xfrm>
            <a:off x="0" y="991178"/>
            <a:ext cx="24384000" cy="1351914"/>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defTabSz="817244" rtl="0" eaLnBrk="1" fontAlgn="auto" latinLnBrk="0" hangingPunct="1">
              <a:lnSpc>
                <a:spcPts val="9500"/>
              </a:lnSpc>
              <a:spcBef>
                <a:spcPts val="0"/>
              </a:spcBef>
              <a:spcAft>
                <a:spcPts val="0"/>
              </a:spcAft>
              <a:buClrTx/>
              <a:buSzTx/>
              <a:buFontTx/>
              <a:buNone/>
              <a:tabLst/>
              <a:defRPr/>
            </a:pPr>
            <a:r>
              <a:rPr lang="en-US" sz="10000" b="1" i="1" dirty="0">
                <a:solidFill>
                  <a:schemeClr val="accent2"/>
                </a:solidFill>
                <a:latin typeface="Acumin Pro ExtraCondensed Black" panose="020B0608020202020204" pitchFamily="34" charset="77"/>
              </a:rPr>
              <a:t>Contact information</a:t>
            </a:r>
            <a:endParaRPr kumimoji="0" lang="en-US" sz="10000" b="1" i="1" u="none" strike="noStrike" kern="0" cap="none" spc="0" normalizeH="0" baseline="0" noProof="0" dirty="0">
              <a:ln>
                <a:noFill/>
              </a:ln>
              <a:solidFill>
                <a:schemeClr val="accent2"/>
              </a:solidFill>
              <a:effectLst/>
              <a:uLnTx/>
              <a:uFillTx/>
              <a:latin typeface="Acumin Pro ExtraCondensed Black" panose="020B0608020202020204" pitchFamily="34" charset="77"/>
              <a:ea typeface="StrangerTimes-Regular"/>
              <a:cs typeface="StrangerTimes-Regular"/>
              <a:sym typeface="StrangerTimes-Regular"/>
            </a:endParaRPr>
          </a:p>
        </p:txBody>
      </p:sp>
      <p:sp>
        <p:nvSpPr>
          <p:cNvPr id="4" name="Rectangle 3">
            <a:extLst>
              <a:ext uri="{FF2B5EF4-FFF2-40B4-BE49-F238E27FC236}">
                <a16:creationId xmlns:a16="http://schemas.microsoft.com/office/drawing/2014/main" id="{4DE44E3E-4644-8F4B-8819-F3B437B3B435}"/>
              </a:ext>
              <a:ext uri="{C183D7F6-B498-43B3-948B-1728B52AA6E4}">
                <adec:decorative xmlns:adec="http://schemas.microsoft.com/office/drawing/2017/decorative" val="1"/>
              </a:ext>
            </a:extLst>
          </p:cNvPr>
          <p:cNvSpPr/>
          <p:nvPr/>
        </p:nvSpPr>
        <p:spPr>
          <a:xfrm>
            <a:off x="0" y="13175866"/>
            <a:ext cx="24384000" cy="54864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23" name="Picture 22">
            <a:extLst>
              <a:ext uri="{FF2B5EF4-FFF2-40B4-BE49-F238E27FC236}">
                <a16:creationId xmlns:a16="http://schemas.microsoft.com/office/drawing/2014/main" id="{2269A440-AAD2-D64B-9C77-0DF938D0F64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998" r="79759"/>
          <a:stretch/>
        </p:blipFill>
        <p:spPr>
          <a:xfrm>
            <a:off x="348487" y="507417"/>
            <a:ext cx="500716" cy="483761"/>
          </a:xfrm>
          <a:prstGeom prst="rect">
            <a:avLst/>
          </a:prstGeom>
        </p:spPr>
      </p:pic>
      <p:sp>
        <p:nvSpPr>
          <p:cNvPr id="5" name="Slide Number Placeholder 4">
            <a:extLst>
              <a:ext uri="{FF2B5EF4-FFF2-40B4-BE49-F238E27FC236}">
                <a16:creationId xmlns:a16="http://schemas.microsoft.com/office/drawing/2014/main" id="{22C0BCBB-5E68-E64A-8239-B34B9F9D688C}"/>
              </a:ext>
            </a:extLst>
          </p:cNvPr>
          <p:cNvSpPr>
            <a:spLocks noGrp="1"/>
          </p:cNvSpPr>
          <p:nvPr>
            <p:ph type="sldNum" sz="quarter" idx="2"/>
          </p:nvPr>
        </p:nvSpPr>
        <p:spPr>
          <a:xfrm>
            <a:off x="23835360" y="13175866"/>
            <a:ext cx="548640" cy="548640"/>
          </a:xfrm>
          <a:solidFill>
            <a:schemeClr val="accent2"/>
          </a:solidFill>
        </p:spPr>
        <p:txBody>
          <a:bodyPr lIns="91440" tIns="91440" rIns="91440" bIns="91440" anchor="ctr" anchorCtr="0">
            <a:noAutofit/>
          </a:bodyPr>
          <a:lstStyle/>
          <a:p>
            <a:fld id="{86CB4B4D-7CA3-9044-876B-883B54F8677D}" type="slidenum">
              <a:rPr lang="en-US" sz="2000" b="1" smtClean="0">
                <a:solidFill>
                  <a:schemeClr val="accent3"/>
                </a:solidFill>
                <a:latin typeface="Acumin Pro" panose="020B0504020202020204" pitchFamily="34" charset="77"/>
              </a:rPr>
              <a:pPr/>
              <a:t>21</a:t>
            </a:fld>
            <a:endParaRPr lang="en-US" sz="2000" b="1" dirty="0">
              <a:solidFill>
                <a:schemeClr val="accent3"/>
              </a:solidFill>
              <a:latin typeface="Acumin Pro" panose="020B0504020202020204" pitchFamily="34" charset="77"/>
            </a:endParaRPr>
          </a:p>
        </p:txBody>
      </p:sp>
      <p:sp>
        <p:nvSpPr>
          <p:cNvPr id="8" name="This is a Headline">
            <a:extLst>
              <a:ext uri="{FF2B5EF4-FFF2-40B4-BE49-F238E27FC236}">
                <a16:creationId xmlns:a16="http://schemas.microsoft.com/office/drawing/2014/main" id="{0FFE651E-5E46-4BD4-9093-4D0953E6D812}"/>
              </a:ext>
            </a:extLst>
          </p:cNvPr>
          <p:cNvSpPr txBox="1">
            <a:spLocks/>
          </p:cNvSpPr>
          <p:nvPr/>
        </p:nvSpPr>
        <p:spPr>
          <a:xfrm>
            <a:off x="2764715" y="3275302"/>
            <a:ext cx="19584297" cy="1351915"/>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algn="l" defTabSz="817244" rtl="0" eaLnBrk="1" fontAlgn="auto" latinLnBrk="0" hangingPunct="1">
              <a:lnSpc>
                <a:spcPts val="9500"/>
              </a:lnSpc>
              <a:spcBef>
                <a:spcPts val="1500"/>
              </a:spcBef>
              <a:spcAft>
                <a:spcPts val="1500"/>
              </a:spcAft>
              <a:buClrTx/>
              <a:buSzTx/>
              <a:buFontTx/>
              <a:buNone/>
              <a:tabLst/>
              <a:defRPr/>
            </a:pPr>
            <a:endParaRPr kumimoji="0" lang="en-US" sz="100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endParaRPr>
          </a:p>
        </p:txBody>
      </p:sp>
      <p:sp>
        <p:nvSpPr>
          <p:cNvPr id="9" name="This is a Headline">
            <a:extLst>
              <a:ext uri="{FF2B5EF4-FFF2-40B4-BE49-F238E27FC236}">
                <a16:creationId xmlns:a16="http://schemas.microsoft.com/office/drawing/2014/main" id="{2670F4EE-22E1-437A-92BA-624D78200B96}"/>
              </a:ext>
            </a:extLst>
          </p:cNvPr>
          <p:cNvSpPr txBox="1">
            <a:spLocks/>
          </p:cNvSpPr>
          <p:nvPr/>
        </p:nvSpPr>
        <p:spPr>
          <a:xfrm>
            <a:off x="2917115" y="3427702"/>
            <a:ext cx="19584297" cy="8109874"/>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algn="l" defTabSz="817244" rtl="0" eaLnBrk="1" fontAlgn="auto" latinLnBrk="0" hangingPunct="1">
              <a:lnSpc>
                <a:spcPts val="9500"/>
              </a:lnSpc>
              <a:spcBef>
                <a:spcPts val="1500"/>
              </a:spcBef>
              <a:spcAft>
                <a:spcPts val="1500"/>
              </a:spcAft>
              <a:buClrTx/>
              <a:buSzTx/>
              <a:buFontTx/>
              <a:buNone/>
              <a:tabLst/>
              <a:defRPr/>
            </a:pPr>
            <a:r>
              <a:rPr kumimoji="0" lang="en-US" sz="100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rPr>
              <a:t>Tess Webster-Henry</a:t>
            </a:r>
          </a:p>
          <a:p>
            <a:pPr marL="0" marR="0" lvl="0" indent="0" algn="l" defTabSz="817244" rtl="0" eaLnBrk="1" fontAlgn="auto" latinLnBrk="0" hangingPunct="1">
              <a:lnSpc>
                <a:spcPts val="9500"/>
              </a:lnSpc>
              <a:spcBef>
                <a:spcPts val="1500"/>
              </a:spcBef>
              <a:spcAft>
                <a:spcPts val="1500"/>
              </a:spcAft>
              <a:buClrTx/>
              <a:buSzTx/>
              <a:buFontTx/>
              <a:buNone/>
              <a:tabLst/>
              <a:defRPr/>
            </a:pPr>
            <a:r>
              <a:rPr lang="en-US" sz="10000" b="1" i="1" dirty="0">
                <a:solidFill>
                  <a:schemeClr val="tx1"/>
                </a:solidFill>
                <a:latin typeface="Acumin Pro ExtraCondensed Black" panose="020B0608020202020204" pitchFamily="34" charset="77"/>
              </a:rPr>
              <a:t>Arielle Hacker</a:t>
            </a:r>
          </a:p>
          <a:p>
            <a:pPr marL="0" marR="0" lvl="0" indent="0" algn="l" defTabSz="817244" rtl="0" eaLnBrk="1" fontAlgn="auto" latinLnBrk="0" hangingPunct="1">
              <a:lnSpc>
                <a:spcPts val="9500"/>
              </a:lnSpc>
              <a:spcBef>
                <a:spcPts val="1500"/>
              </a:spcBef>
              <a:spcAft>
                <a:spcPts val="1500"/>
              </a:spcAft>
              <a:buClrTx/>
              <a:buSzTx/>
              <a:buFontTx/>
              <a:buNone/>
              <a:tabLst/>
              <a:defRPr/>
            </a:pPr>
            <a:r>
              <a:rPr kumimoji="0" lang="en-US" sz="100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rPr>
              <a:t>Bill Dowling</a:t>
            </a:r>
          </a:p>
          <a:p>
            <a:pPr marL="0" marR="0" lvl="0" indent="0" algn="l" defTabSz="817244" rtl="0" eaLnBrk="1" fontAlgn="auto" latinLnBrk="0" hangingPunct="1">
              <a:lnSpc>
                <a:spcPts val="9500"/>
              </a:lnSpc>
              <a:spcBef>
                <a:spcPts val="1500"/>
              </a:spcBef>
              <a:spcAft>
                <a:spcPts val="1500"/>
              </a:spcAft>
              <a:buClrTx/>
              <a:buSzTx/>
              <a:buFontTx/>
              <a:buNone/>
              <a:tabLst/>
              <a:defRPr/>
            </a:pPr>
            <a:r>
              <a:rPr lang="en-US" sz="10000" b="1" i="1" dirty="0">
                <a:solidFill>
                  <a:schemeClr val="tx1"/>
                </a:solidFill>
                <a:latin typeface="Acumin Pro ExtraCondensed Black" panose="020B0608020202020204" pitchFamily="34" charset="77"/>
              </a:rPr>
              <a:t>Hannah </a:t>
            </a:r>
            <a:r>
              <a:rPr lang="en-US" sz="10000" b="1" i="1" dirty="0" err="1">
                <a:solidFill>
                  <a:schemeClr val="tx1"/>
                </a:solidFill>
                <a:latin typeface="Acumin Pro ExtraCondensed Black" panose="020B0608020202020204" pitchFamily="34" charset="77"/>
              </a:rPr>
              <a:t>Hoeflich</a:t>
            </a:r>
            <a:endParaRPr lang="en-US" sz="10000" b="1" i="1" dirty="0">
              <a:solidFill>
                <a:schemeClr val="tx1"/>
              </a:solidFill>
              <a:latin typeface="Acumin Pro ExtraCondensed Black" panose="020B0608020202020204" pitchFamily="34" charset="77"/>
            </a:endParaRPr>
          </a:p>
          <a:p>
            <a:pPr marL="0" marR="0" lvl="0" indent="0" algn="l" defTabSz="817244" rtl="0" eaLnBrk="1" fontAlgn="auto" latinLnBrk="0" hangingPunct="1">
              <a:lnSpc>
                <a:spcPts val="9500"/>
              </a:lnSpc>
              <a:spcBef>
                <a:spcPts val="1500"/>
              </a:spcBef>
              <a:spcAft>
                <a:spcPts val="1500"/>
              </a:spcAft>
              <a:buClrTx/>
              <a:buSzTx/>
              <a:buFontTx/>
              <a:buNone/>
              <a:tabLst/>
              <a:defRPr/>
            </a:pPr>
            <a:r>
              <a:rPr kumimoji="0" lang="en-US" sz="100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rPr>
              <a:t>Aliza Tuttle</a:t>
            </a:r>
          </a:p>
        </p:txBody>
      </p:sp>
    </p:spTree>
    <p:extLst>
      <p:ext uri="{BB962C8B-B14F-4D97-AF65-F5344CB8AC3E}">
        <p14:creationId xmlns:p14="http://schemas.microsoft.com/office/powerpoint/2010/main" val="268501400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DIVIDER SLIDE TITLE ">
            <a:extLst>
              <a:ext uri="{FF2B5EF4-FFF2-40B4-BE49-F238E27FC236}">
                <a16:creationId xmlns:a16="http://schemas.microsoft.com/office/drawing/2014/main" id="{57112068-F21B-7248-9612-83A7FDAF9103}"/>
              </a:ext>
            </a:extLst>
          </p:cNvPr>
          <p:cNvSpPr txBox="1">
            <a:spLocks noGrp="1"/>
          </p:cNvSpPr>
          <p:nvPr>
            <p:ph type="title" idx="4294967295"/>
          </p:nvPr>
        </p:nvSpPr>
        <p:spPr>
          <a:xfrm>
            <a:off x="4519448" y="1217380"/>
            <a:ext cx="15345104" cy="2203148"/>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algn="ctr" defTabSz="817244" rtl="0" eaLnBrk="1" fontAlgn="auto" latinLnBrk="0" hangingPunct="1">
              <a:lnSpc>
                <a:spcPct val="100000"/>
              </a:lnSpc>
              <a:spcBef>
                <a:spcPts val="0"/>
              </a:spcBef>
              <a:spcAft>
                <a:spcPts val="0"/>
              </a:spcAft>
              <a:buClrTx/>
              <a:buSzTx/>
              <a:buFontTx/>
              <a:buNone/>
              <a:tabLst/>
              <a:defRPr/>
            </a:pPr>
            <a:r>
              <a:rPr lang="en-US" sz="15500" b="1" i="1" dirty="0">
                <a:solidFill>
                  <a:schemeClr val="tx1"/>
                </a:solidFill>
                <a:latin typeface="Acumin Pro ExtraCondensed Black" panose="020B0608020202020204" pitchFamily="34" charset="77"/>
              </a:rPr>
              <a:t>WHO ARE YOU?</a:t>
            </a:r>
            <a:endParaRPr kumimoji="0" lang="en-US" sz="155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endParaRPr>
          </a:p>
        </p:txBody>
      </p:sp>
      <p:sp>
        <p:nvSpPr>
          <p:cNvPr id="2" name="TextBox 1">
            <a:extLst>
              <a:ext uri="{FF2B5EF4-FFF2-40B4-BE49-F238E27FC236}">
                <a16:creationId xmlns:a16="http://schemas.microsoft.com/office/drawing/2014/main" id="{9DFE52CC-D815-4E53-B06C-7D4BDFD93FA1}"/>
              </a:ext>
            </a:extLst>
          </p:cNvPr>
          <p:cNvSpPr txBox="1"/>
          <p:nvPr/>
        </p:nvSpPr>
        <p:spPr>
          <a:xfrm>
            <a:off x="1786270" y="4867836"/>
            <a:ext cx="21903070" cy="16212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371600" marR="0" indent="-1371600" algn="l" defTabSz="825500" rtl="0" fontAlgn="auto" latinLnBrk="0" hangingPunct="0">
              <a:lnSpc>
                <a:spcPct val="100000"/>
              </a:lnSpc>
              <a:spcBef>
                <a:spcPts val="0"/>
              </a:spcBef>
              <a:spcAft>
                <a:spcPts val="3500"/>
              </a:spcAft>
              <a:buClrTx/>
              <a:buSzTx/>
              <a:buFont typeface="+mj-lt"/>
              <a:buAutoNum type="arabicPeriod"/>
              <a:tabLst/>
            </a:pPr>
            <a:r>
              <a:rPr kumimoji="0" lang="en-US" sz="8000" b="1" i="0" u="none" strike="noStrike" cap="none" spc="0" normalizeH="0" baseline="0" dirty="0">
                <a:ln>
                  <a:noFill/>
                </a:ln>
                <a:solidFill>
                  <a:srgbClr val="FFFFFF"/>
                </a:solidFill>
                <a:effectLst/>
                <a:uFillTx/>
                <a:latin typeface="Acumin Pro Condensed Semibold"/>
                <a:sym typeface="Helvetica Neue"/>
              </a:rPr>
              <a:t>Public or Private school – or just curious</a:t>
            </a:r>
          </a:p>
        </p:txBody>
      </p:sp>
    </p:spTree>
    <p:extLst>
      <p:ext uri="{BB962C8B-B14F-4D97-AF65-F5344CB8AC3E}">
        <p14:creationId xmlns:p14="http://schemas.microsoft.com/office/powerpoint/2010/main" val="4084740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DIVIDER SLIDE TITLE ">
            <a:extLst>
              <a:ext uri="{FF2B5EF4-FFF2-40B4-BE49-F238E27FC236}">
                <a16:creationId xmlns:a16="http://schemas.microsoft.com/office/drawing/2014/main" id="{57112068-F21B-7248-9612-83A7FDAF9103}"/>
              </a:ext>
            </a:extLst>
          </p:cNvPr>
          <p:cNvSpPr txBox="1">
            <a:spLocks noGrp="1"/>
          </p:cNvSpPr>
          <p:nvPr>
            <p:ph type="title" idx="4294967295"/>
          </p:nvPr>
        </p:nvSpPr>
        <p:spPr>
          <a:xfrm>
            <a:off x="4519448" y="1217380"/>
            <a:ext cx="15345104" cy="2203148"/>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algn="ctr" defTabSz="817244" rtl="0" eaLnBrk="1" fontAlgn="auto" latinLnBrk="0" hangingPunct="1">
              <a:lnSpc>
                <a:spcPct val="100000"/>
              </a:lnSpc>
              <a:spcBef>
                <a:spcPts val="0"/>
              </a:spcBef>
              <a:spcAft>
                <a:spcPts val="0"/>
              </a:spcAft>
              <a:buClrTx/>
              <a:buSzTx/>
              <a:buFontTx/>
              <a:buNone/>
              <a:tabLst/>
              <a:defRPr/>
            </a:pPr>
            <a:r>
              <a:rPr lang="en-US" sz="15500" b="1" i="1" dirty="0">
                <a:solidFill>
                  <a:schemeClr val="tx1"/>
                </a:solidFill>
                <a:latin typeface="Acumin Pro ExtraCondensed Black" panose="020B0608020202020204" pitchFamily="34" charset="77"/>
              </a:rPr>
              <a:t>WHO ARE YOU?</a:t>
            </a:r>
            <a:endParaRPr kumimoji="0" lang="en-US" sz="155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endParaRPr>
          </a:p>
        </p:txBody>
      </p:sp>
      <p:sp>
        <p:nvSpPr>
          <p:cNvPr id="2" name="TextBox 1">
            <a:extLst>
              <a:ext uri="{FF2B5EF4-FFF2-40B4-BE49-F238E27FC236}">
                <a16:creationId xmlns:a16="http://schemas.microsoft.com/office/drawing/2014/main" id="{9DFE52CC-D815-4E53-B06C-7D4BDFD93FA1}"/>
              </a:ext>
            </a:extLst>
          </p:cNvPr>
          <p:cNvSpPr txBox="1"/>
          <p:nvPr/>
        </p:nvSpPr>
        <p:spPr>
          <a:xfrm>
            <a:off x="1786270" y="4798403"/>
            <a:ext cx="21903070" cy="34624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371600" marR="0" indent="-1371600" algn="l" defTabSz="825500" rtl="0" fontAlgn="auto" latinLnBrk="0" hangingPunct="0">
              <a:lnSpc>
                <a:spcPct val="100000"/>
              </a:lnSpc>
              <a:spcBef>
                <a:spcPts val="0"/>
              </a:spcBef>
              <a:spcAft>
                <a:spcPts val="3500"/>
              </a:spcAft>
              <a:buClrTx/>
              <a:buSzTx/>
              <a:buFont typeface="+mj-lt"/>
              <a:buAutoNum type="arabicPeriod"/>
              <a:tabLst/>
            </a:pPr>
            <a:r>
              <a:rPr kumimoji="0" lang="en-US" sz="8000" b="1" i="0" u="none" strike="noStrike" cap="none" spc="0" normalizeH="0" baseline="0" dirty="0">
                <a:ln>
                  <a:noFill/>
                </a:ln>
                <a:solidFill>
                  <a:srgbClr val="FFFFFF"/>
                </a:solidFill>
                <a:effectLst/>
                <a:uFillTx/>
                <a:latin typeface="Acumin Pro Condensed Semibold"/>
                <a:sym typeface="Helvetica Neue"/>
              </a:rPr>
              <a:t>Public or Private school – or just curious</a:t>
            </a:r>
          </a:p>
          <a:p>
            <a:pPr marL="1371600" marR="0" indent="-1371600" algn="l" defTabSz="825500" rtl="0" fontAlgn="auto" latinLnBrk="0" hangingPunct="0">
              <a:lnSpc>
                <a:spcPct val="100000"/>
              </a:lnSpc>
              <a:spcBef>
                <a:spcPts val="0"/>
              </a:spcBef>
              <a:spcAft>
                <a:spcPts val="3500"/>
              </a:spcAft>
              <a:buClrTx/>
              <a:buSzTx/>
              <a:buFont typeface="+mj-lt"/>
              <a:buAutoNum type="arabicPeriod"/>
              <a:tabLst/>
            </a:pPr>
            <a:r>
              <a:rPr lang="en-US" sz="8000" dirty="0">
                <a:latin typeface="Acumin Pro Condensed Semibold"/>
              </a:rPr>
              <a:t>4 year or 2 year school – or just curious</a:t>
            </a:r>
          </a:p>
        </p:txBody>
      </p:sp>
    </p:spTree>
    <p:extLst>
      <p:ext uri="{BB962C8B-B14F-4D97-AF65-F5344CB8AC3E}">
        <p14:creationId xmlns:p14="http://schemas.microsoft.com/office/powerpoint/2010/main" val="12822942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DIVIDER SLIDE TITLE ">
            <a:extLst>
              <a:ext uri="{FF2B5EF4-FFF2-40B4-BE49-F238E27FC236}">
                <a16:creationId xmlns:a16="http://schemas.microsoft.com/office/drawing/2014/main" id="{57112068-F21B-7248-9612-83A7FDAF9103}"/>
              </a:ext>
            </a:extLst>
          </p:cNvPr>
          <p:cNvSpPr txBox="1">
            <a:spLocks noGrp="1"/>
          </p:cNvSpPr>
          <p:nvPr>
            <p:ph type="title" idx="4294967295"/>
          </p:nvPr>
        </p:nvSpPr>
        <p:spPr>
          <a:xfrm>
            <a:off x="4519448" y="1217380"/>
            <a:ext cx="15345104" cy="2203148"/>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marL="0" marR="0" lvl="0" indent="0" algn="ctr" defTabSz="817244" rtl="0" eaLnBrk="1" fontAlgn="auto" latinLnBrk="0" hangingPunct="1">
              <a:lnSpc>
                <a:spcPct val="100000"/>
              </a:lnSpc>
              <a:spcBef>
                <a:spcPts val="0"/>
              </a:spcBef>
              <a:spcAft>
                <a:spcPts val="0"/>
              </a:spcAft>
              <a:buClrTx/>
              <a:buSzTx/>
              <a:buFontTx/>
              <a:buNone/>
              <a:tabLst/>
              <a:defRPr/>
            </a:pPr>
            <a:r>
              <a:rPr lang="en-US" sz="15500" b="1" i="1" dirty="0">
                <a:solidFill>
                  <a:schemeClr val="tx1"/>
                </a:solidFill>
                <a:latin typeface="Acumin Pro ExtraCondensed Black" panose="020B0608020202020204" pitchFamily="34" charset="77"/>
              </a:rPr>
              <a:t>WHO ARE YOU?</a:t>
            </a:r>
            <a:endParaRPr kumimoji="0" lang="en-US" sz="15500" b="1" i="1" u="none" strike="noStrike" kern="0" cap="none" spc="0" normalizeH="0" baseline="0" noProof="0" dirty="0">
              <a:ln>
                <a:noFill/>
              </a:ln>
              <a:solidFill>
                <a:schemeClr val="tx1"/>
              </a:solidFill>
              <a:effectLst/>
              <a:uLnTx/>
              <a:uFillTx/>
              <a:latin typeface="Acumin Pro ExtraCondensed Black" panose="020B0608020202020204" pitchFamily="34" charset="77"/>
              <a:ea typeface="StrangerTimes-Regular"/>
              <a:cs typeface="StrangerTimes-Regular"/>
              <a:sym typeface="StrangerTimes-Regular"/>
            </a:endParaRPr>
          </a:p>
        </p:txBody>
      </p:sp>
      <p:sp>
        <p:nvSpPr>
          <p:cNvPr id="2" name="TextBox 1">
            <a:extLst>
              <a:ext uri="{FF2B5EF4-FFF2-40B4-BE49-F238E27FC236}">
                <a16:creationId xmlns:a16="http://schemas.microsoft.com/office/drawing/2014/main" id="{9DFE52CC-D815-4E53-B06C-7D4BDFD93FA1}"/>
              </a:ext>
            </a:extLst>
          </p:cNvPr>
          <p:cNvSpPr txBox="1"/>
          <p:nvPr/>
        </p:nvSpPr>
        <p:spPr>
          <a:xfrm>
            <a:off x="1786270" y="4795158"/>
            <a:ext cx="21903070" cy="6373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371600" marR="0" indent="-1371600" algn="l" defTabSz="825500" rtl="0" fontAlgn="auto" latinLnBrk="0" hangingPunct="0">
              <a:lnSpc>
                <a:spcPct val="100000"/>
              </a:lnSpc>
              <a:spcBef>
                <a:spcPts val="0"/>
              </a:spcBef>
              <a:spcAft>
                <a:spcPts val="3500"/>
              </a:spcAft>
              <a:buClrTx/>
              <a:buSzTx/>
              <a:buFont typeface="+mj-lt"/>
              <a:buAutoNum type="arabicPeriod"/>
              <a:tabLst/>
            </a:pPr>
            <a:r>
              <a:rPr kumimoji="0" lang="en-US" sz="8000" b="1" i="0" u="none" strike="noStrike" cap="none" spc="0" normalizeH="0" baseline="0" dirty="0">
                <a:ln>
                  <a:noFill/>
                </a:ln>
                <a:solidFill>
                  <a:srgbClr val="FFFFFF"/>
                </a:solidFill>
                <a:effectLst/>
                <a:uFillTx/>
                <a:latin typeface="Acumin Pro Condensed Semibold"/>
                <a:sym typeface="Helvetica Neue"/>
              </a:rPr>
              <a:t>Public or Private school – or just curious</a:t>
            </a:r>
          </a:p>
          <a:p>
            <a:pPr marL="1371600" marR="0" indent="-1371600" algn="l" defTabSz="825500" rtl="0" fontAlgn="auto" latinLnBrk="0" hangingPunct="0">
              <a:lnSpc>
                <a:spcPct val="100000"/>
              </a:lnSpc>
              <a:spcBef>
                <a:spcPts val="0"/>
              </a:spcBef>
              <a:spcAft>
                <a:spcPts val="3500"/>
              </a:spcAft>
              <a:buClrTx/>
              <a:buSzTx/>
              <a:buFont typeface="+mj-lt"/>
              <a:buAutoNum type="arabicPeriod"/>
              <a:tabLst/>
            </a:pPr>
            <a:r>
              <a:rPr lang="en-US" sz="8000" dirty="0">
                <a:latin typeface="Acumin Pro Condensed Semibold"/>
              </a:rPr>
              <a:t>4 year or 2 year school – or just curious</a:t>
            </a:r>
          </a:p>
          <a:p>
            <a:pPr marL="1371600" marR="0" indent="-1371600" algn="l" defTabSz="825500" rtl="0" fontAlgn="auto" latinLnBrk="0" hangingPunct="0">
              <a:spcAft>
                <a:spcPts val="3500"/>
              </a:spcAft>
              <a:buClrTx/>
              <a:buSzTx/>
              <a:buFont typeface="+mj-lt"/>
              <a:buAutoNum type="arabicPeriod"/>
              <a:tabLst/>
            </a:pPr>
            <a:r>
              <a:rPr kumimoji="0" lang="en-US" sz="8000" b="1" i="0" u="none" strike="noStrike" cap="none" spc="0" normalizeH="0" baseline="0" dirty="0">
                <a:ln>
                  <a:noFill/>
                </a:ln>
                <a:solidFill>
                  <a:srgbClr val="FFFFFF"/>
                </a:solidFill>
                <a:effectLst/>
                <a:uFillTx/>
                <a:latin typeface="Acumin Pro Condensed Semibold"/>
                <a:sym typeface="Helvetica Neue"/>
              </a:rPr>
              <a:t>Occupation: Peer advocacy, systems work, direct service provider, trainer </a:t>
            </a:r>
          </a:p>
        </p:txBody>
      </p:sp>
    </p:spTree>
    <p:extLst>
      <p:ext uri="{BB962C8B-B14F-4D97-AF65-F5344CB8AC3E}">
        <p14:creationId xmlns:p14="http://schemas.microsoft.com/office/powerpoint/2010/main" val="31965840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BBB2-09A4-FB98-83FB-3D83CB13BD8B}"/>
              </a:ext>
            </a:extLst>
          </p:cNvPr>
          <p:cNvSpPr>
            <a:spLocks noGrp="1"/>
          </p:cNvSpPr>
          <p:nvPr>
            <p:ph type="title"/>
          </p:nvPr>
        </p:nvSpPr>
        <p:spPr/>
        <p:txBody>
          <a:bodyPr/>
          <a:lstStyle/>
          <a:p>
            <a:r>
              <a:rPr lang="en-US" dirty="0">
                <a:latin typeface="Georgia Pro" panose="020B0604020202020204" pitchFamily="18" charset="0"/>
              </a:rPr>
              <a:t>OCUSPP: Oregon College and University Suicide Prevention Project</a:t>
            </a:r>
          </a:p>
        </p:txBody>
      </p:sp>
      <p:sp>
        <p:nvSpPr>
          <p:cNvPr id="4" name="Footer Placeholder 3">
            <a:extLst>
              <a:ext uri="{FF2B5EF4-FFF2-40B4-BE49-F238E27FC236}">
                <a16:creationId xmlns:a16="http://schemas.microsoft.com/office/drawing/2014/main" id="{8B43DEA2-4F8E-C5A2-EB25-1605204710A4}"/>
              </a:ext>
            </a:extLst>
          </p:cNvPr>
          <p:cNvSpPr>
            <a:spLocks noGrp="1"/>
          </p:cNvSpPr>
          <p:nvPr>
            <p:ph type="ftr" sz="quarter" idx="11"/>
          </p:nvPr>
        </p:nvSpPr>
        <p:spPr/>
        <p:txBody>
          <a:bodyPr/>
          <a:lstStyle/>
          <a:p>
            <a:pPr defTabSz="1828800" hangingPunct="1"/>
            <a:r>
              <a:rPr lang="en-US" b="0" kern="1200">
                <a:solidFill>
                  <a:srgbClr val="000000"/>
                </a:solidFill>
                <a:ea typeface="+mn-ea"/>
                <a:cs typeface="+mn-cs"/>
              </a:rPr>
              <a:t>OREGON STATE UNIVERSITY</a:t>
            </a:r>
            <a:endParaRPr lang="en-US" b="0" kern="1200" dirty="0">
              <a:solidFill>
                <a:srgbClr val="000000"/>
              </a:solidFill>
              <a:ea typeface="+mn-ea"/>
              <a:cs typeface="+mn-cs"/>
            </a:endParaRPr>
          </a:p>
        </p:txBody>
      </p:sp>
      <p:sp>
        <p:nvSpPr>
          <p:cNvPr id="5" name="Slide Number Placeholder 4">
            <a:extLst>
              <a:ext uri="{FF2B5EF4-FFF2-40B4-BE49-F238E27FC236}">
                <a16:creationId xmlns:a16="http://schemas.microsoft.com/office/drawing/2014/main" id="{603B601B-3CC1-8015-691D-2D89C3541F78}"/>
              </a:ext>
            </a:extLst>
          </p:cNvPr>
          <p:cNvSpPr>
            <a:spLocks noGrp="1"/>
          </p:cNvSpPr>
          <p:nvPr>
            <p:ph type="sldNum" sz="quarter" idx="12"/>
          </p:nvPr>
        </p:nvSpPr>
        <p:spPr/>
        <p:txBody>
          <a:bodyPr/>
          <a:lstStyle/>
          <a:p>
            <a:pPr defTabSz="1828800" hangingPunct="1"/>
            <a:fld id="{AAB6004F-53F9-E74D-AC89-56EA63355CB3}" type="slidenum">
              <a:rPr lang="en-US" b="0" kern="1200">
                <a:solidFill>
                  <a:srgbClr val="000000"/>
                </a:solidFill>
                <a:ea typeface="+mn-ea"/>
                <a:cs typeface="+mn-cs"/>
              </a:rPr>
              <a:pPr defTabSz="1828800" hangingPunct="1"/>
              <a:t>6</a:t>
            </a:fld>
            <a:endParaRPr lang="en-US" b="0" kern="1200" dirty="0">
              <a:solidFill>
                <a:srgbClr val="000000"/>
              </a:solidFill>
              <a:ea typeface="+mn-ea"/>
              <a:cs typeface="+mn-cs"/>
            </a:endParaRPr>
          </a:p>
        </p:txBody>
      </p:sp>
      <p:pic>
        <p:nvPicPr>
          <p:cNvPr id="7" name="Picture 6" descr="Logo, company name&#10;&#10;Description automatically generated with medium confidence">
            <a:extLst>
              <a:ext uri="{FF2B5EF4-FFF2-40B4-BE49-F238E27FC236}">
                <a16:creationId xmlns:a16="http://schemas.microsoft.com/office/drawing/2014/main" id="{F2C47DDB-9FDE-CBA1-8E9D-CBBEF4672785}"/>
              </a:ext>
            </a:extLst>
          </p:cNvPr>
          <p:cNvPicPr>
            <a:picLocks noChangeAspect="1"/>
          </p:cNvPicPr>
          <p:nvPr/>
        </p:nvPicPr>
        <p:blipFill>
          <a:blip r:embed="rId3"/>
          <a:stretch>
            <a:fillRect/>
          </a:stretch>
        </p:blipFill>
        <p:spPr>
          <a:xfrm>
            <a:off x="7395883" y="3381377"/>
            <a:ext cx="9018493" cy="9018493"/>
          </a:xfrm>
          <a:prstGeom prst="rect">
            <a:avLst/>
          </a:prstGeom>
        </p:spPr>
      </p:pic>
    </p:spTree>
    <p:extLst>
      <p:ext uri="{BB962C8B-B14F-4D97-AF65-F5344CB8AC3E}">
        <p14:creationId xmlns:p14="http://schemas.microsoft.com/office/powerpoint/2010/main" val="405507922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BBB2-09A4-FB98-83FB-3D83CB13BD8B}"/>
              </a:ext>
            </a:extLst>
          </p:cNvPr>
          <p:cNvSpPr>
            <a:spLocks noGrp="1"/>
          </p:cNvSpPr>
          <p:nvPr>
            <p:ph type="title"/>
          </p:nvPr>
        </p:nvSpPr>
        <p:spPr>
          <a:xfrm>
            <a:off x="1676400" y="730251"/>
            <a:ext cx="21031200" cy="1318230"/>
          </a:xfrm>
        </p:spPr>
        <p:txBody>
          <a:bodyPr>
            <a:normAutofit/>
          </a:bodyPr>
          <a:lstStyle/>
          <a:p>
            <a:r>
              <a:rPr lang="en-US" sz="5400" dirty="0">
                <a:latin typeface="Georgia Pro" panose="020B0604020202020204" pitchFamily="18" charset="0"/>
              </a:rPr>
              <a:t>OCUSPP: Oregon College and University Suicide Prevention Project</a:t>
            </a:r>
          </a:p>
        </p:txBody>
      </p:sp>
      <p:sp>
        <p:nvSpPr>
          <p:cNvPr id="3" name="Content Placeholder 2">
            <a:extLst>
              <a:ext uri="{FF2B5EF4-FFF2-40B4-BE49-F238E27FC236}">
                <a16:creationId xmlns:a16="http://schemas.microsoft.com/office/drawing/2014/main" id="{FD7A5CB3-9FB1-308D-D4B5-4EB4FB92B109}"/>
              </a:ext>
            </a:extLst>
          </p:cNvPr>
          <p:cNvSpPr>
            <a:spLocks noGrp="1"/>
          </p:cNvSpPr>
          <p:nvPr>
            <p:ph idx="1"/>
          </p:nvPr>
        </p:nvSpPr>
        <p:spPr>
          <a:xfrm>
            <a:off x="1461247" y="2263445"/>
            <a:ext cx="21031200" cy="9155489"/>
          </a:xfrm>
        </p:spPr>
        <p:txBody>
          <a:bodyPr>
            <a:normAutofit fontScale="92500" lnSpcReduction="10000"/>
          </a:bodyPr>
          <a:lstStyle/>
          <a:p>
            <a:pPr marL="0" indent="0">
              <a:spcBef>
                <a:spcPts val="0"/>
              </a:spcBef>
              <a:buNone/>
            </a:pPr>
            <a:r>
              <a:rPr lang="en-US" sz="6500" b="1" dirty="0">
                <a:latin typeface="Calibri" panose="020F0502020204030204" pitchFamily="34" charset="0"/>
                <a:ea typeface="Calibri" panose="020F0502020204030204" pitchFamily="34" charset="0"/>
              </a:rPr>
              <a:t>Member Benefits: </a:t>
            </a:r>
            <a:r>
              <a:rPr lang="en-US" sz="6500" dirty="0">
                <a:latin typeface="Calibri" panose="020F0502020204030204" pitchFamily="34" charset="0"/>
                <a:ea typeface="Calibri" panose="020F0502020204030204" pitchFamily="34" charset="0"/>
              </a:rPr>
              <a:t> </a:t>
            </a:r>
          </a:p>
          <a:p>
            <a:pPr marL="685800" indent="-685800">
              <a:lnSpc>
                <a:spcPct val="100000"/>
              </a:lnSpc>
              <a:buFont typeface="Symbol" panose="05050102010706020507" pitchFamily="18" charset="2"/>
              <a:buChar char=""/>
            </a:pPr>
            <a:r>
              <a:rPr lang="en-US" sz="4800" dirty="0">
                <a:latin typeface="Calibri" panose="020F0502020204030204" pitchFamily="34" charset="0"/>
                <a:ea typeface="Times New Roman" panose="02020603050405020304" pitchFamily="18" charset="0"/>
              </a:rPr>
              <a:t>Fall and Spring bi-annual meetings with voting power</a:t>
            </a:r>
            <a:endParaRPr lang="en-US" sz="4800" dirty="0">
              <a:latin typeface="Calibri" panose="020F0502020204030204" pitchFamily="34" charset="0"/>
              <a:ea typeface="Calibri" panose="020F0502020204030204" pitchFamily="34" charset="0"/>
            </a:endParaRPr>
          </a:p>
          <a:p>
            <a:pPr marL="685800" indent="-685800">
              <a:lnSpc>
                <a:spcPct val="100000"/>
              </a:lnSpc>
              <a:buFont typeface="Symbol" panose="05050102010706020507" pitchFamily="18" charset="2"/>
              <a:buChar char=""/>
            </a:pPr>
            <a:r>
              <a:rPr lang="en-US" sz="4800" dirty="0">
                <a:latin typeface="Calibri" panose="020F0502020204030204" pitchFamily="34" charset="0"/>
                <a:ea typeface="Times New Roman" panose="02020603050405020304" pitchFamily="18" charset="0"/>
              </a:rPr>
              <a:t>A highly reduced rate at our annual trainings for ≈6 CEs for everyone from your institution (e.g. $30 member rate vs. $125 non-member rate)</a:t>
            </a:r>
            <a:endParaRPr lang="en-US" sz="4800" dirty="0">
              <a:latin typeface="Calibri" panose="020F0502020204030204" pitchFamily="34" charset="0"/>
              <a:ea typeface="Calibri" panose="020F0502020204030204" pitchFamily="34" charset="0"/>
            </a:endParaRPr>
          </a:p>
          <a:p>
            <a:pPr marL="685800" indent="-685800">
              <a:lnSpc>
                <a:spcPct val="100000"/>
              </a:lnSpc>
              <a:buFont typeface="Symbol" panose="05050102010706020507" pitchFamily="18" charset="2"/>
              <a:buChar char=""/>
            </a:pPr>
            <a:r>
              <a:rPr lang="en-US" sz="4800" dirty="0">
                <a:latin typeface="Calibri" panose="020F0502020204030204" pitchFamily="34" charset="0"/>
                <a:ea typeface="Times New Roman" panose="02020603050405020304" pitchFamily="18" charset="0"/>
              </a:rPr>
              <a:t>Annual conference fee coverage for 2 members/year to a regional or national conference on suicide prevention</a:t>
            </a:r>
            <a:endParaRPr lang="en-US" sz="4800" dirty="0">
              <a:latin typeface="Calibri" panose="020F0502020204030204" pitchFamily="34" charset="0"/>
              <a:ea typeface="Calibri" panose="020F0502020204030204" pitchFamily="34" charset="0"/>
            </a:endParaRPr>
          </a:p>
          <a:p>
            <a:pPr marL="685800" indent="-685800">
              <a:lnSpc>
                <a:spcPct val="100000"/>
              </a:lnSpc>
              <a:buFont typeface="Symbol" panose="05050102010706020507" pitchFamily="18" charset="2"/>
              <a:buChar char=""/>
            </a:pPr>
            <a:r>
              <a:rPr lang="en-US" sz="4800" dirty="0">
                <a:latin typeface="Calibri" panose="020F0502020204030204" pitchFamily="34" charset="0"/>
                <a:ea typeface="Times New Roman" panose="02020603050405020304" pitchFamily="18" charset="0"/>
              </a:rPr>
              <a:t>Access to a shared materials library (e.g. presentations, postvention materials, etc.)</a:t>
            </a:r>
            <a:endParaRPr lang="en-US" sz="4800" dirty="0">
              <a:latin typeface="Calibri" panose="020F0502020204030204" pitchFamily="34" charset="0"/>
              <a:ea typeface="Calibri" panose="020F0502020204030204" pitchFamily="34" charset="0"/>
            </a:endParaRPr>
          </a:p>
          <a:p>
            <a:pPr marL="685800" indent="-685800">
              <a:lnSpc>
                <a:spcPct val="100000"/>
              </a:lnSpc>
              <a:buFont typeface="Symbol" panose="05050102010706020507" pitchFamily="18" charset="2"/>
              <a:buChar char=""/>
            </a:pPr>
            <a:r>
              <a:rPr lang="en-US" sz="4800" dirty="0">
                <a:latin typeface="Calibri" panose="020F0502020204030204" pitchFamily="34" charset="0"/>
                <a:ea typeface="Times New Roman" panose="02020603050405020304" pitchFamily="18" charset="0"/>
              </a:rPr>
              <a:t>Free access to webinars from the American Association of Suicidology (AAS)</a:t>
            </a:r>
            <a:endParaRPr lang="en-US" sz="4800" dirty="0">
              <a:latin typeface="Calibri" panose="020F0502020204030204" pitchFamily="34" charset="0"/>
              <a:ea typeface="Calibri" panose="020F0502020204030204" pitchFamily="34" charset="0"/>
            </a:endParaRPr>
          </a:p>
          <a:p>
            <a:pPr marL="685800" indent="-685800">
              <a:lnSpc>
                <a:spcPct val="100000"/>
              </a:lnSpc>
              <a:buFont typeface="Symbol" panose="05050102010706020507" pitchFamily="18" charset="2"/>
              <a:buChar char=""/>
            </a:pPr>
            <a:r>
              <a:rPr lang="en-US" sz="4800" dirty="0">
                <a:latin typeface="Calibri" panose="020F0502020204030204" pitchFamily="34" charset="0"/>
                <a:ea typeface="Times New Roman" panose="02020603050405020304" pitchFamily="18" charset="0"/>
              </a:rPr>
              <a:t>Free access to the </a:t>
            </a:r>
            <a:r>
              <a:rPr lang="en-US" sz="4800" i="1" dirty="0">
                <a:latin typeface="Calibri" panose="020F0502020204030204" pitchFamily="34" charset="0"/>
                <a:ea typeface="Times New Roman" panose="02020603050405020304" pitchFamily="18" charset="0"/>
              </a:rPr>
              <a:t>Suicide and Life-Threatening Behaviors </a:t>
            </a:r>
            <a:r>
              <a:rPr lang="en-US" sz="4800" dirty="0">
                <a:latin typeface="Calibri" panose="020F0502020204030204" pitchFamily="34" charset="0"/>
                <a:ea typeface="Times New Roman" panose="02020603050405020304" pitchFamily="18" charset="0"/>
              </a:rPr>
              <a:t>journal</a:t>
            </a:r>
            <a:endParaRPr lang="en-US" sz="4800" dirty="0">
              <a:latin typeface="Calibri" panose="020F0502020204030204" pitchFamily="34" charset="0"/>
              <a:ea typeface="Calibri" panose="020F0502020204030204" pitchFamily="34" charset="0"/>
            </a:endParaRPr>
          </a:p>
          <a:p>
            <a:pPr marL="685800" indent="-685800">
              <a:lnSpc>
                <a:spcPct val="100000"/>
              </a:lnSpc>
              <a:buFont typeface="Symbol" panose="05050102010706020507" pitchFamily="18" charset="2"/>
              <a:buChar char=""/>
            </a:pPr>
            <a:r>
              <a:rPr lang="en-US" sz="4800" dirty="0">
                <a:latin typeface="Calibri" panose="020F0502020204030204" pitchFamily="34" charset="0"/>
                <a:ea typeface="Times New Roman" panose="02020603050405020304" pitchFamily="18" charset="0"/>
              </a:rPr>
              <a:t>Member listserv</a:t>
            </a:r>
          </a:p>
          <a:p>
            <a:pPr marL="685800" indent="-685800">
              <a:lnSpc>
                <a:spcPct val="100000"/>
              </a:lnSpc>
              <a:buFont typeface="Symbol" panose="05050102010706020507" pitchFamily="18" charset="2"/>
              <a:buChar char=""/>
            </a:pPr>
            <a:r>
              <a:rPr lang="en-US" sz="4800" dirty="0">
                <a:latin typeface="Calibri" panose="020F0502020204030204" pitchFamily="34" charset="0"/>
                <a:ea typeface="Calibri" panose="020F0502020204030204" pitchFamily="34" charset="0"/>
              </a:rPr>
              <a:t>Annual self-study survey based on JED Campus Model</a:t>
            </a:r>
          </a:p>
        </p:txBody>
      </p:sp>
      <p:sp>
        <p:nvSpPr>
          <p:cNvPr id="4" name="Footer Placeholder 3">
            <a:extLst>
              <a:ext uri="{FF2B5EF4-FFF2-40B4-BE49-F238E27FC236}">
                <a16:creationId xmlns:a16="http://schemas.microsoft.com/office/drawing/2014/main" id="{8B43DEA2-4F8E-C5A2-EB25-1605204710A4}"/>
              </a:ext>
            </a:extLst>
          </p:cNvPr>
          <p:cNvSpPr>
            <a:spLocks noGrp="1"/>
          </p:cNvSpPr>
          <p:nvPr>
            <p:ph type="ftr" sz="quarter" idx="11"/>
          </p:nvPr>
        </p:nvSpPr>
        <p:spPr>
          <a:xfrm>
            <a:off x="16674352" y="12452349"/>
            <a:ext cx="4763247" cy="730250"/>
          </a:xfrm>
        </p:spPr>
        <p:txBody>
          <a:bodyPr/>
          <a:lstStyle/>
          <a:p>
            <a:pPr defTabSz="1828800" hangingPunct="1"/>
            <a:r>
              <a:rPr lang="en-US" b="0" kern="1200" dirty="0">
                <a:solidFill>
                  <a:srgbClr val="000000"/>
                </a:solidFill>
                <a:ea typeface="+mn-ea"/>
                <a:cs typeface="+mn-cs"/>
              </a:rPr>
              <a:t>OREGON STATE UNIVERSITY</a:t>
            </a:r>
          </a:p>
        </p:txBody>
      </p:sp>
      <p:sp>
        <p:nvSpPr>
          <p:cNvPr id="5" name="Slide Number Placeholder 4">
            <a:extLst>
              <a:ext uri="{FF2B5EF4-FFF2-40B4-BE49-F238E27FC236}">
                <a16:creationId xmlns:a16="http://schemas.microsoft.com/office/drawing/2014/main" id="{603B601B-3CC1-8015-691D-2D89C3541F78}"/>
              </a:ext>
            </a:extLst>
          </p:cNvPr>
          <p:cNvSpPr>
            <a:spLocks noGrp="1"/>
          </p:cNvSpPr>
          <p:nvPr>
            <p:ph type="sldNum" sz="quarter" idx="12"/>
          </p:nvPr>
        </p:nvSpPr>
        <p:spPr/>
        <p:txBody>
          <a:bodyPr/>
          <a:lstStyle/>
          <a:p>
            <a:pPr defTabSz="1828800" hangingPunct="1"/>
            <a:fld id="{AAB6004F-53F9-E74D-AC89-56EA63355CB3}" type="slidenum">
              <a:rPr lang="en-US" b="0" kern="1200">
                <a:solidFill>
                  <a:srgbClr val="000000"/>
                </a:solidFill>
                <a:ea typeface="+mn-ea"/>
                <a:cs typeface="+mn-cs"/>
              </a:rPr>
              <a:pPr defTabSz="1828800" hangingPunct="1"/>
              <a:t>7</a:t>
            </a:fld>
            <a:endParaRPr lang="en-US" b="0" kern="1200" dirty="0">
              <a:solidFill>
                <a:srgbClr val="000000"/>
              </a:solidFill>
              <a:ea typeface="+mn-ea"/>
              <a:cs typeface="+mn-cs"/>
            </a:endParaRPr>
          </a:p>
        </p:txBody>
      </p:sp>
      <p:pic>
        <p:nvPicPr>
          <p:cNvPr id="7" name="Picture 6" descr="Logo, company name&#10;&#10;Description automatically generated with medium confidence">
            <a:extLst>
              <a:ext uri="{FF2B5EF4-FFF2-40B4-BE49-F238E27FC236}">
                <a16:creationId xmlns:a16="http://schemas.microsoft.com/office/drawing/2014/main" id="{F2C47DDB-9FDE-CBA1-8E9D-CBBEF4672785}"/>
              </a:ext>
            </a:extLst>
          </p:cNvPr>
          <p:cNvPicPr>
            <a:picLocks noChangeAspect="1"/>
          </p:cNvPicPr>
          <p:nvPr/>
        </p:nvPicPr>
        <p:blipFill>
          <a:blip r:embed="rId3"/>
          <a:stretch>
            <a:fillRect/>
          </a:stretch>
        </p:blipFill>
        <p:spPr>
          <a:xfrm>
            <a:off x="20390223" y="9605891"/>
            <a:ext cx="2929458" cy="2929458"/>
          </a:xfrm>
          <a:prstGeom prst="rect">
            <a:avLst/>
          </a:prstGeom>
        </p:spPr>
      </p:pic>
      <p:sp>
        <p:nvSpPr>
          <p:cNvPr id="6" name="Rectangle 5">
            <a:extLst>
              <a:ext uri="{FF2B5EF4-FFF2-40B4-BE49-F238E27FC236}">
                <a16:creationId xmlns:a16="http://schemas.microsoft.com/office/drawing/2014/main" id="{AA724254-87FD-416C-8654-9ECEFC3E3FC8}"/>
              </a:ext>
            </a:extLst>
          </p:cNvPr>
          <p:cNvSpPr/>
          <p:nvPr/>
        </p:nvSpPr>
        <p:spPr>
          <a:xfrm>
            <a:off x="3740765" y="11667519"/>
            <a:ext cx="19623741" cy="1569660"/>
          </a:xfrm>
          <a:prstGeom prst="rect">
            <a:avLst/>
          </a:prstGeom>
        </p:spPr>
        <p:txBody>
          <a:bodyPr wrap="square">
            <a:spAutoFit/>
          </a:bodyPr>
          <a:lstStyle/>
          <a:p>
            <a:pPr algn="l"/>
            <a:r>
              <a:rPr lang="en-US" sz="3200" b="0" dirty="0">
                <a:solidFill>
                  <a:schemeClr val="tx2"/>
                </a:solidFill>
                <a:latin typeface="Calibri" panose="020F0502020204030204" pitchFamily="34" charset="0"/>
                <a:ea typeface="Calibri" panose="020F0502020204030204" pitchFamily="34" charset="0"/>
              </a:rPr>
              <a:t>Annual Resource Fee:    $1,155.00	&gt; 15,000 students</a:t>
            </a:r>
          </a:p>
          <a:p>
            <a:pPr algn="l"/>
            <a:r>
              <a:rPr lang="en-US" sz="3200" b="0" dirty="0">
                <a:solidFill>
                  <a:schemeClr val="tx2"/>
                </a:solidFill>
                <a:latin typeface="Calibri" panose="020F0502020204030204" pitchFamily="34" charset="0"/>
                <a:ea typeface="Calibri" panose="020F0502020204030204" pitchFamily="34" charset="0"/>
              </a:rPr>
              <a:t>                                           $800.00  	&lt; 15,001 students and &gt; 6,999 students   </a:t>
            </a:r>
          </a:p>
          <a:p>
            <a:pPr algn="l"/>
            <a:r>
              <a:rPr lang="en-US" sz="3200" b="0" dirty="0">
                <a:solidFill>
                  <a:schemeClr val="tx2"/>
                </a:solidFill>
                <a:latin typeface="Calibri" panose="020F0502020204030204" pitchFamily="34" charset="0"/>
                <a:ea typeface="Calibri" panose="020F0502020204030204" pitchFamily="34" charset="0"/>
              </a:rPr>
              <a:t>                                           $400.00 	&lt; 7,000 students</a:t>
            </a:r>
          </a:p>
        </p:txBody>
      </p:sp>
    </p:spTree>
    <p:extLst>
      <p:ext uri="{BB962C8B-B14F-4D97-AF65-F5344CB8AC3E}">
        <p14:creationId xmlns:p14="http://schemas.microsoft.com/office/powerpoint/2010/main" val="197413473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ext&#10;&#10;Description automatically generated with medium confidence">
            <a:extLst>
              <a:ext uri="{FF2B5EF4-FFF2-40B4-BE49-F238E27FC236}">
                <a16:creationId xmlns:a16="http://schemas.microsoft.com/office/drawing/2014/main" id="{CC8D7CE4-3F5C-2C9F-C0BC-747DA95C774A}"/>
              </a:ext>
            </a:extLst>
          </p:cNvPr>
          <p:cNvPicPr>
            <a:picLocks noGrp="1" noChangeAspect="1"/>
          </p:cNvPicPr>
          <p:nvPr>
            <p:ph idx="1"/>
          </p:nvPr>
        </p:nvPicPr>
        <p:blipFill>
          <a:blip r:embed="rId3"/>
          <a:stretch>
            <a:fillRect/>
          </a:stretch>
        </p:blipFill>
        <p:spPr>
          <a:xfrm>
            <a:off x="2171700" y="3651250"/>
            <a:ext cx="3987800" cy="2768600"/>
          </a:xfrm>
        </p:spPr>
      </p:pic>
      <p:pic>
        <p:nvPicPr>
          <p:cNvPr id="13" name="Picture 12" descr="A yellow and blue sign&#10;&#10;Description automatically generated with low confidence">
            <a:extLst>
              <a:ext uri="{FF2B5EF4-FFF2-40B4-BE49-F238E27FC236}">
                <a16:creationId xmlns:a16="http://schemas.microsoft.com/office/drawing/2014/main" id="{8F20A179-C296-B55C-0329-9DFE4536CCDF}"/>
              </a:ext>
            </a:extLst>
          </p:cNvPr>
          <p:cNvPicPr>
            <a:picLocks noChangeAspect="1"/>
          </p:cNvPicPr>
          <p:nvPr/>
        </p:nvPicPr>
        <p:blipFill>
          <a:blip r:embed="rId4"/>
          <a:stretch>
            <a:fillRect/>
          </a:stretch>
        </p:blipFill>
        <p:spPr>
          <a:xfrm>
            <a:off x="6292850" y="3651250"/>
            <a:ext cx="15913100" cy="2768600"/>
          </a:xfrm>
          <a:prstGeom prst="rect">
            <a:avLst/>
          </a:prstGeom>
        </p:spPr>
      </p:pic>
      <p:pic>
        <p:nvPicPr>
          <p:cNvPr id="21" name="Picture 20" descr="A picture containing text, clipart, sign&#10;&#10;Description automatically generated">
            <a:extLst>
              <a:ext uri="{FF2B5EF4-FFF2-40B4-BE49-F238E27FC236}">
                <a16:creationId xmlns:a16="http://schemas.microsoft.com/office/drawing/2014/main" id="{0D7CBF07-B74F-ECA0-6817-C494E04B2DE4}"/>
              </a:ext>
            </a:extLst>
          </p:cNvPr>
          <p:cNvPicPr>
            <a:picLocks noChangeAspect="1"/>
          </p:cNvPicPr>
          <p:nvPr/>
        </p:nvPicPr>
        <p:blipFill>
          <a:blip r:embed="rId5"/>
          <a:stretch>
            <a:fillRect/>
          </a:stretch>
        </p:blipFill>
        <p:spPr>
          <a:xfrm>
            <a:off x="2171700" y="6556376"/>
            <a:ext cx="14620876" cy="2806700"/>
          </a:xfrm>
          <a:prstGeom prst="rect">
            <a:avLst/>
          </a:prstGeom>
        </p:spPr>
      </p:pic>
      <p:pic>
        <p:nvPicPr>
          <p:cNvPr id="17" name="Picture 16" descr="Text&#10;&#10;Description automatically generated">
            <a:extLst>
              <a:ext uri="{FF2B5EF4-FFF2-40B4-BE49-F238E27FC236}">
                <a16:creationId xmlns:a16="http://schemas.microsoft.com/office/drawing/2014/main" id="{F09E3611-1BAD-B99C-8FB4-18FE54866BFF}"/>
              </a:ext>
            </a:extLst>
          </p:cNvPr>
          <p:cNvPicPr>
            <a:picLocks noChangeAspect="1"/>
          </p:cNvPicPr>
          <p:nvPr/>
        </p:nvPicPr>
        <p:blipFill>
          <a:blip r:embed="rId6"/>
          <a:stretch>
            <a:fillRect/>
          </a:stretch>
        </p:blipFill>
        <p:spPr>
          <a:xfrm>
            <a:off x="16929100" y="6556376"/>
            <a:ext cx="2339976" cy="2806700"/>
          </a:xfrm>
          <a:prstGeom prst="rect">
            <a:avLst/>
          </a:prstGeom>
        </p:spPr>
      </p:pic>
      <p:pic>
        <p:nvPicPr>
          <p:cNvPr id="15" name="Picture 14" descr="Logo, company name&#10;&#10;Description automatically generated">
            <a:extLst>
              <a:ext uri="{FF2B5EF4-FFF2-40B4-BE49-F238E27FC236}">
                <a16:creationId xmlns:a16="http://schemas.microsoft.com/office/drawing/2014/main" id="{B2CBFFFA-7773-C4D8-7B69-F4A337388D49}"/>
              </a:ext>
            </a:extLst>
          </p:cNvPr>
          <p:cNvPicPr>
            <a:picLocks noChangeAspect="1"/>
          </p:cNvPicPr>
          <p:nvPr/>
        </p:nvPicPr>
        <p:blipFill>
          <a:blip r:embed="rId7"/>
          <a:stretch>
            <a:fillRect/>
          </a:stretch>
        </p:blipFill>
        <p:spPr>
          <a:xfrm>
            <a:off x="19405601" y="6556376"/>
            <a:ext cx="2803526" cy="2806700"/>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E9F96DB-A0F3-F6F6-859B-B4365C693367}"/>
              </a:ext>
            </a:extLst>
          </p:cNvPr>
          <p:cNvPicPr>
            <a:picLocks noChangeAspect="1"/>
          </p:cNvPicPr>
          <p:nvPr/>
        </p:nvPicPr>
        <p:blipFill>
          <a:blip r:embed="rId8"/>
          <a:stretch>
            <a:fillRect/>
          </a:stretch>
        </p:blipFill>
        <p:spPr>
          <a:xfrm>
            <a:off x="2171701" y="9499601"/>
            <a:ext cx="2308226" cy="2851150"/>
          </a:xfrm>
          <a:prstGeom prst="rect">
            <a:avLst/>
          </a:prstGeom>
        </p:spPr>
      </p:pic>
      <p:pic>
        <p:nvPicPr>
          <p:cNvPr id="19" name="Picture 18" descr="A black and white logo&#10;&#10;Description automatically generated with medium confidence">
            <a:extLst>
              <a:ext uri="{FF2B5EF4-FFF2-40B4-BE49-F238E27FC236}">
                <a16:creationId xmlns:a16="http://schemas.microsoft.com/office/drawing/2014/main" id="{B391A3CF-C565-BD73-0F4F-2B8F849B63EF}"/>
              </a:ext>
            </a:extLst>
          </p:cNvPr>
          <p:cNvPicPr>
            <a:picLocks noChangeAspect="1"/>
          </p:cNvPicPr>
          <p:nvPr/>
        </p:nvPicPr>
        <p:blipFill>
          <a:blip r:embed="rId9"/>
          <a:stretch>
            <a:fillRect/>
          </a:stretch>
        </p:blipFill>
        <p:spPr>
          <a:xfrm>
            <a:off x="4616451" y="9499601"/>
            <a:ext cx="10575926" cy="2851150"/>
          </a:xfrm>
          <a:prstGeom prst="rect">
            <a:avLst/>
          </a:prstGeom>
        </p:spPr>
      </p:pic>
      <p:pic>
        <p:nvPicPr>
          <p:cNvPr id="25" name="Picture 24" descr="Logo, company name&#10;&#10;Description automatically generated">
            <a:extLst>
              <a:ext uri="{FF2B5EF4-FFF2-40B4-BE49-F238E27FC236}">
                <a16:creationId xmlns:a16="http://schemas.microsoft.com/office/drawing/2014/main" id="{0185AAF5-B7E1-7BB9-87AF-DF4CB1A51FB5}"/>
              </a:ext>
            </a:extLst>
          </p:cNvPr>
          <p:cNvPicPr>
            <a:picLocks noChangeAspect="1"/>
          </p:cNvPicPr>
          <p:nvPr/>
        </p:nvPicPr>
        <p:blipFill>
          <a:blip r:embed="rId10"/>
          <a:stretch>
            <a:fillRect/>
          </a:stretch>
        </p:blipFill>
        <p:spPr>
          <a:xfrm>
            <a:off x="15332076" y="9499601"/>
            <a:ext cx="3889376" cy="2851150"/>
          </a:xfrm>
          <a:prstGeom prst="rect">
            <a:avLst/>
          </a:prstGeom>
        </p:spPr>
      </p:pic>
      <p:pic>
        <p:nvPicPr>
          <p:cNvPr id="11" name="Picture 10" descr="Logo, company name&#10;&#10;Description automatically generated">
            <a:extLst>
              <a:ext uri="{FF2B5EF4-FFF2-40B4-BE49-F238E27FC236}">
                <a16:creationId xmlns:a16="http://schemas.microsoft.com/office/drawing/2014/main" id="{B199B8A8-23A3-F020-7AD2-2E7E27CE5E54}"/>
              </a:ext>
            </a:extLst>
          </p:cNvPr>
          <p:cNvPicPr>
            <a:picLocks noChangeAspect="1"/>
          </p:cNvPicPr>
          <p:nvPr/>
        </p:nvPicPr>
        <p:blipFill>
          <a:blip r:embed="rId11"/>
          <a:stretch>
            <a:fillRect/>
          </a:stretch>
        </p:blipFill>
        <p:spPr>
          <a:xfrm>
            <a:off x="19354801" y="9499601"/>
            <a:ext cx="2851150" cy="2851150"/>
          </a:xfrm>
          <a:prstGeom prst="rect">
            <a:avLst/>
          </a:prstGeom>
        </p:spPr>
      </p:pic>
      <p:sp>
        <p:nvSpPr>
          <p:cNvPr id="2" name="Title 1">
            <a:extLst>
              <a:ext uri="{FF2B5EF4-FFF2-40B4-BE49-F238E27FC236}">
                <a16:creationId xmlns:a16="http://schemas.microsoft.com/office/drawing/2014/main" id="{109FBBB2-09A4-FB98-83FB-3D83CB13BD8B}"/>
              </a:ext>
            </a:extLst>
          </p:cNvPr>
          <p:cNvSpPr>
            <a:spLocks noGrp="1"/>
          </p:cNvSpPr>
          <p:nvPr>
            <p:ph type="title"/>
          </p:nvPr>
        </p:nvSpPr>
        <p:spPr>
          <a:xfrm>
            <a:off x="1676400" y="730251"/>
            <a:ext cx="21031200" cy="2651126"/>
          </a:xfrm>
        </p:spPr>
        <p:txBody>
          <a:bodyPr anchor="ctr">
            <a:normAutofit/>
          </a:bodyPr>
          <a:lstStyle/>
          <a:p>
            <a:r>
              <a:rPr lang="en-US" dirty="0">
                <a:latin typeface="Georgia Pro" panose="02040502050405020303" pitchFamily="18" charset="0"/>
              </a:rPr>
              <a:t>JOIN US</a:t>
            </a:r>
          </a:p>
        </p:txBody>
      </p:sp>
      <p:sp>
        <p:nvSpPr>
          <p:cNvPr id="4" name="Footer Placeholder 3">
            <a:extLst>
              <a:ext uri="{FF2B5EF4-FFF2-40B4-BE49-F238E27FC236}">
                <a16:creationId xmlns:a16="http://schemas.microsoft.com/office/drawing/2014/main" id="{8B43DEA2-4F8E-C5A2-EB25-1605204710A4}"/>
              </a:ext>
            </a:extLst>
          </p:cNvPr>
          <p:cNvSpPr>
            <a:spLocks noGrp="1"/>
          </p:cNvSpPr>
          <p:nvPr>
            <p:ph type="ftr" sz="quarter" idx="11"/>
          </p:nvPr>
        </p:nvSpPr>
        <p:spPr>
          <a:xfrm>
            <a:off x="8077200" y="12452349"/>
            <a:ext cx="13360400" cy="730250"/>
          </a:xfrm>
        </p:spPr>
        <p:txBody>
          <a:bodyPr anchor="ctr">
            <a:normAutofit/>
          </a:bodyPr>
          <a:lstStyle/>
          <a:p>
            <a:pPr defTabSz="1828800" hangingPunct="1">
              <a:spcAft>
                <a:spcPts val="1200"/>
              </a:spcAft>
            </a:pPr>
            <a:r>
              <a:rPr lang="en-US" b="0" kern="1200">
                <a:solidFill>
                  <a:srgbClr val="000000"/>
                </a:solidFill>
                <a:ea typeface="+mn-ea"/>
                <a:cs typeface="+mn-cs"/>
              </a:rPr>
              <a:t>OREGON STATE UNIVERSITY</a:t>
            </a:r>
          </a:p>
        </p:txBody>
      </p:sp>
      <p:sp>
        <p:nvSpPr>
          <p:cNvPr id="5" name="Slide Number Placeholder 4">
            <a:extLst>
              <a:ext uri="{FF2B5EF4-FFF2-40B4-BE49-F238E27FC236}">
                <a16:creationId xmlns:a16="http://schemas.microsoft.com/office/drawing/2014/main" id="{603B601B-3CC1-8015-691D-2D89C3541F78}"/>
              </a:ext>
            </a:extLst>
          </p:cNvPr>
          <p:cNvSpPr>
            <a:spLocks noGrp="1"/>
          </p:cNvSpPr>
          <p:nvPr>
            <p:ph type="sldNum" sz="quarter" idx="12"/>
          </p:nvPr>
        </p:nvSpPr>
        <p:spPr>
          <a:xfrm>
            <a:off x="21437600" y="12452349"/>
            <a:ext cx="1270000" cy="730250"/>
          </a:xfrm>
        </p:spPr>
        <p:txBody>
          <a:bodyPr anchor="ctr">
            <a:normAutofit/>
          </a:bodyPr>
          <a:lstStyle/>
          <a:p>
            <a:pPr defTabSz="1828800" hangingPunct="1">
              <a:spcAft>
                <a:spcPts val="1200"/>
              </a:spcAft>
            </a:pPr>
            <a:fld id="{AAB6004F-53F9-E74D-AC89-56EA63355CB3}" type="slidenum">
              <a:rPr lang="en-US" b="0" kern="1200">
                <a:solidFill>
                  <a:srgbClr val="000000"/>
                </a:solidFill>
                <a:ea typeface="+mn-ea"/>
                <a:cs typeface="+mn-cs"/>
              </a:rPr>
              <a:pPr defTabSz="1828800" hangingPunct="1">
                <a:spcAft>
                  <a:spcPts val="1200"/>
                </a:spcAft>
              </a:pPr>
              <a:t>8</a:t>
            </a:fld>
            <a:endParaRPr lang="en-US" b="0" kern="1200">
              <a:solidFill>
                <a:srgbClr val="000000"/>
              </a:solidFill>
              <a:ea typeface="+mn-ea"/>
              <a:cs typeface="+mn-cs"/>
            </a:endParaRPr>
          </a:p>
        </p:txBody>
      </p:sp>
    </p:spTree>
    <p:extLst>
      <p:ext uri="{BB962C8B-B14F-4D97-AF65-F5344CB8AC3E}">
        <p14:creationId xmlns:p14="http://schemas.microsoft.com/office/powerpoint/2010/main" val="49133157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387" y="1481392"/>
            <a:ext cx="15149958" cy="2007952"/>
          </a:xfrm>
        </p:spPr>
        <p:txBody>
          <a:bodyPr/>
          <a:lstStyle/>
          <a:p>
            <a:r>
              <a:rPr lang="en-US" dirty="0"/>
              <a:t>On-Campus Prevention Efforts</a:t>
            </a:r>
            <a:endParaRPr lang="en-US" sz="5600" dirty="0"/>
          </a:p>
        </p:txBody>
      </p:sp>
      <p:sp>
        <p:nvSpPr>
          <p:cNvPr id="3" name="Content Placeholder 2"/>
          <p:cNvSpPr>
            <a:spLocks noGrp="1"/>
          </p:cNvSpPr>
          <p:nvPr>
            <p:ph idx="1"/>
          </p:nvPr>
        </p:nvSpPr>
        <p:spPr>
          <a:xfrm>
            <a:off x="584621" y="4432500"/>
            <a:ext cx="22844724" cy="9660018"/>
          </a:xfrm>
        </p:spPr>
        <p:txBody>
          <a:bodyPr>
            <a:normAutofit/>
          </a:bodyPr>
          <a:lstStyle/>
          <a:p>
            <a:pPr>
              <a:spcAft>
                <a:spcPts val="2000"/>
              </a:spcAft>
            </a:pPr>
            <a:r>
              <a:rPr lang="en-US" sz="4400" b="1" dirty="0"/>
              <a:t>Columbia-Suicide Severity Rating Scale (C-SSRS)</a:t>
            </a:r>
          </a:p>
          <a:p>
            <a:pPr lvl="1">
              <a:spcAft>
                <a:spcPts val="2000"/>
              </a:spcAft>
            </a:pPr>
            <a:r>
              <a:rPr lang="en-US" sz="4000" b="1" dirty="0"/>
              <a:t>Resident Assistant (RA) Training </a:t>
            </a:r>
            <a:r>
              <a:rPr lang="en-US" sz="4000" dirty="0"/>
              <a:t>– Prevention &amp; Intervention</a:t>
            </a:r>
          </a:p>
          <a:p>
            <a:pPr lvl="1">
              <a:spcAft>
                <a:spcPts val="2000"/>
              </a:spcAft>
            </a:pPr>
            <a:r>
              <a:rPr lang="en-US" sz="4000" b="1" dirty="0"/>
              <a:t>Campus Safety Training </a:t>
            </a:r>
            <a:r>
              <a:rPr lang="en-US" sz="4000" dirty="0"/>
              <a:t>– Prevention &amp; Intervention</a:t>
            </a:r>
          </a:p>
          <a:p>
            <a:pPr>
              <a:spcAft>
                <a:spcPts val="2000"/>
              </a:spcAft>
            </a:pPr>
            <a:r>
              <a:rPr lang="en-US" sz="4400" b="1" dirty="0"/>
              <a:t>Student Affairs Division-wide Training </a:t>
            </a:r>
            <a:r>
              <a:rPr lang="en-US" sz="4400" dirty="0"/>
              <a:t>– Prevention &amp; Resources</a:t>
            </a:r>
          </a:p>
          <a:p>
            <a:pPr>
              <a:spcAft>
                <a:spcPts val="2000"/>
              </a:spcAft>
            </a:pPr>
            <a:r>
              <a:rPr lang="en-US" sz="4400" b="1" dirty="0"/>
              <a:t>Faculty/Staff Training at Convocation  </a:t>
            </a:r>
            <a:r>
              <a:rPr lang="en-US" sz="4400" dirty="0"/>
              <a:t>– Prevention &amp; Resources</a:t>
            </a:r>
          </a:p>
          <a:p>
            <a:pPr>
              <a:spcAft>
                <a:spcPts val="2000"/>
              </a:spcAft>
            </a:pPr>
            <a:r>
              <a:rPr lang="en-US" sz="4400" b="1" dirty="0"/>
              <a:t>In Clinic: Collaborative Assessment and Management of                                                      Suicidality </a:t>
            </a:r>
            <a:r>
              <a:rPr lang="en-US" sz="4400" dirty="0"/>
              <a:t>(CAMS)</a:t>
            </a:r>
          </a:p>
          <a:p>
            <a:pPr>
              <a:spcAft>
                <a:spcPts val="2000"/>
              </a:spcAft>
            </a:pPr>
            <a:r>
              <a:rPr lang="en-US" sz="4400" b="1" dirty="0"/>
              <a:t>Monthly Mental Health  Screenings </a:t>
            </a:r>
            <a:r>
              <a:rPr lang="en-US" sz="4400" dirty="0"/>
              <a:t>- Anxiety, Depression, Relationships, Substance Abuse, etc.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974" y="1210589"/>
            <a:ext cx="7128412" cy="2173482"/>
          </a:xfrm>
          <a:prstGeom prst="rect">
            <a:avLst/>
          </a:prstGeom>
        </p:spPr>
      </p:pic>
    </p:spTree>
    <p:extLst>
      <p:ext uri="{BB962C8B-B14F-4D97-AF65-F5344CB8AC3E}">
        <p14:creationId xmlns:p14="http://schemas.microsoft.com/office/powerpoint/2010/main" val="172886484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
  <a:themeElements>
    <a:clrScheme name="Custom 1">
      <a:dk1>
        <a:srgbClr val="000000"/>
      </a:dk1>
      <a:lt1>
        <a:srgbClr val="FFFFFF"/>
      </a:lt1>
      <a:dk2>
        <a:srgbClr val="434343"/>
      </a:dk2>
      <a:lt2>
        <a:srgbClr val="A9A9A9"/>
      </a:lt2>
      <a:accent1>
        <a:srgbClr val="6D8D24"/>
      </a:accent1>
      <a:accent2>
        <a:srgbClr val="C6D300"/>
      </a:accent2>
      <a:accent3>
        <a:srgbClr val="203920"/>
      </a:accent3>
      <a:accent4>
        <a:srgbClr val="008AC1"/>
      </a:accent4>
      <a:accent5>
        <a:srgbClr val="E54827"/>
      </a:accent5>
      <a:accent6>
        <a:srgbClr val="8A8A66"/>
      </a:accent6>
      <a:hlink>
        <a:srgbClr val="A4DEF8"/>
      </a:hlink>
      <a:folHlink>
        <a:srgbClr val="F68A1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SU_Presentation_Template_2022_Acumin.pptx [Read-Only]" id="{9C182D42-3DFE-4F3C-B98A-50112662BF8B}" vid="{9886A629-9EF1-45E8-B55A-22A9479928E5}"/>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4986D4-687F-4A96-AC29-ABD08C01C466}" vid="{BF2A62C4-7066-4EC8-BC5C-623B0450B8CE}"/>
    </a:ext>
  </a:extLst>
</a:theme>
</file>

<file path=ppt/theme/theme5.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PSU_Presentation_Template_2022_Acumin</Template>
  <TotalTime>2137</TotalTime>
  <Words>2253</Words>
  <Application>Microsoft Office PowerPoint</Application>
  <PresentationFormat>Custom</PresentationFormat>
  <Paragraphs>188</Paragraphs>
  <Slides>21</Slides>
  <Notes>20</Notes>
  <HiddenSlides>0</HiddenSlides>
  <MMClips>0</MMClips>
  <ScaleCrop>false</ScaleCrop>
  <HeadingPairs>
    <vt:vector size="6" baseType="variant">
      <vt:variant>
        <vt:lpstr>Fonts Used</vt:lpstr>
      </vt:variant>
      <vt:variant>
        <vt:i4>26</vt:i4>
      </vt:variant>
      <vt:variant>
        <vt:lpstr>Theme</vt:lpstr>
      </vt:variant>
      <vt:variant>
        <vt:i4>5</vt:i4>
      </vt:variant>
      <vt:variant>
        <vt:lpstr>Slide Titles</vt:lpstr>
      </vt:variant>
      <vt:variant>
        <vt:i4>21</vt:i4>
      </vt:variant>
    </vt:vector>
  </HeadingPairs>
  <TitlesOfParts>
    <vt:vector size="52" baseType="lpstr">
      <vt:lpstr>Acumin Pro</vt:lpstr>
      <vt:lpstr>Acumin Pro Condensed Semibold</vt:lpstr>
      <vt:lpstr>Acumin Pro Condensed Ult Black</vt:lpstr>
      <vt:lpstr>Acumin Pro ExtraCondensed Black</vt:lpstr>
      <vt:lpstr>Acumin Pro Semibold</vt:lpstr>
      <vt:lpstr>Arial</vt:lpstr>
      <vt:lpstr>Calibri</vt:lpstr>
      <vt:lpstr>Calibri Light</vt:lpstr>
      <vt:lpstr>Century Gothic</vt:lpstr>
      <vt:lpstr>Georgia</vt:lpstr>
      <vt:lpstr>Georgia Pro</vt:lpstr>
      <vt:lpstr>Helvetica Neue</vt:lpstr>
      <vt:lpstr>Helvetica Neue Light</vt:lpstr>
      <vt:lpstr>Helvetica Neue Medium</vt:lpstr>
      <vt:lpstr>Kievit Offc</vt:lpstr>
      <vt:lpstr>KievitPro-Regular</vt:lpstr>
      <vt:lpstr>Raleway</vt:lpstr>
      <vt:lpstr>Rufina-Stencil-Bold</vt:lpstr>
      <vt:lpstr>Source Sans Pro</vt:lpstr>
      <vt:lpstr>Source Sans Pro Black</vt:lpstr>
      <vt:lpstr>Spectral-Bold</vt:lpstr>
      <vt:lpstr>StrangerTimes-Regular</vt:lpstr>
      <vt:lpstr>Stratum2 Bold</vt:lpstr>
      <vt:lpstr>Symbol</vt:lpstr>
      <vt:lpstr>Times New Roman</vt:lpstr>
      <vt:lpstr>Wingdings 3</vt:lpstr>
      <vt:lpstr>Black</vt:lpstr>
      <vt:lpstr>Ion Boardroom</vt:lpstr>
      <vt:lpstr>Office Theme</vt:lpstr>
      <vt:lpstr>1_Office Theme</vt:lpstr>
      <vt:lpstr>Plum</vt:lpstr>
      <vt:lpstr>PowerPoint Presentation</vt:lpstr>
      <vt:lpstr>WHO ARE YOU?</vt:lpstr>
      <vt:lpstr>WHO ARE YOU?</vt:lpstr>
      <vt:lpstr>WHO ARE YOU?</vt:lpstr>
      <vt:lpstr>WHO ARE YOU?</vt:lpstr>
      <vt:lpstr>OCUSPP: Oregon College and University Suicide Prevention Project</vt:lpstr>
      <vt:lpstr>OCUSPP: Oregon College and University Suicide Prevention Project</vt:lpstr>
      <vt:lpstr>JOIN US</vt:lpstr>
      <vt:lpstr>On-Campus Prevention Efforts</vt:lpstr>
      <vt:lpstr>        Community Collaboration</vt:lpstr>
      <vt:lpstr>Campus Suicide Prevention Program</vt:lpstr>
      <vt:lpstr>Challenges to Delivering Behavioral Health Services</vt:lpstr>
      <vt:lpstr>Suicide Prevention at OSU</vt:lpstr>
      <vt:lpstr>Current Challenges at OSU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option 1 with image background</dc:title>
  <dc:creator>Aliza Tuttle</dc:creator>
  <cp:lastModifiedBy>Aliza Tuttle</cp:lastModifiedBy>
  <cp:revision>17</cp:revision>
  <cp:lastPrinted>2019-10-31T22:17:55Z</cp:lastPrinted>
  <dcterms:created xsi:type="dcterms:W3CDTF">2022-09-23T18:49:39Z</dcterms:created>
  <dcterms:modified xsi:type="dcterms:W3CDTF">2022-10-03T22:12:07Z</dcterms:modified>
</cp:coreProperties>
</file>