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85" r:id="rId6"/>
    <p:sldId id="278" r:id="rId7"/>
    <p:sldId id="294" r:id="rId8"/>
    <p:sldId id="297" r:id="rId9"/>
    <p:sldId id="289" r:id="rId10"/>
    <p:sldId id="290" r:id="rId11"/>
    <p:sldId id="291" r:id="rId12"/>
    <p:sldId id="293" r:id="rId13"/>
    <p:sldId id="283" r:id="rId14"/>
    <p:sldId id="265" r:id="rId15"/>
    <p:sldId id="281" r:id="rId16"/>
    <p:sldId id="295" r:id="rId17"/>
    <p:sldId id="298" r:id="rId18"/>
    <p:sldId id="296" r:id="rId19"/>
    <p:sldId id="286"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9C2"/>
    <a:srgbClr val="F2F1EE"/>
    <a:srgbClr val="A5A5A5"/>
    <a:srgbClr val="D8D2CD"/>
    <a:srgbClr val="AA9D92"/>
    <a:srgbClr val="BEB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72771-B40F-413A-A257-BF4D3CECCC30}" v="659" dt="2022-10-09T04:04:15.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66960" autoAdjust="0"/>
  </p:normalViewPr>
  <p:slideViewPr>
    <p:cSldViewPr snapToGrid="0">
      <p:cViewPr>
        <p:scale>
          <a:sx n="50" d="100"/>
          <a:sy n="50" d="100"/>
        </p:scale>
        <p:origin x="1003" y="202"/>
      </p:cViewPr>
      <p:guideLst>
        <p:guide pos="4128"/>
        <p:guide orient="horz" pos="960"/>
      </p:guideLst>
    </p:cSldViewPr>
  </p:slideViewPr>
  <p:outlineViewPr>
    <p:cViewPr>
      <p:scale>
        <a:sx n="33" d="100"/>
        <a:sy n="33" d="100"/>
      </p:scale>
      <p:origin x="0" y="-4027"/>
    </p:cViewPr>
  </p:outlineViewPr>
  <p:notesTextViewPr>
    <p:cViewPr>
      <p:scale>
        <a:sx n="1" d="1"/>
        <a:sy n="1" d="1"/>
      </p:scale>
      <p:origin x="0" y="-802"/>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prouse" userId="e86628fc-438d-4342-86ef-fce19a2c10a2" providerId="ADAL" clId="{230AE2C4-7588-4B0B-A788-E733F9225908}"/>
    <pc:docChg chg="undo custSel modSld">
      <pc:chgData name="Laura Sprouse" userId="e86628fc-438d-4342-86ef-fce19a2c10a2" providerId="ADAL" clId="{230AE2C4-7588-4B0B-A788-E733F9225908}" dt="2022-09-12T23:09:07.078" v="8111" actId="20577"/>
      <pc:docMkLst>
        <pc:docMk/>
      </pc:docMkLst>
      <pc:sldChg chg="modSp mod modNotesTx">
        <pc:chgData name="Laura Sprouse" userId="e86628fc-438d-4342-86ef-fce19a2c10a2" providerId="ADAL" clId="{230AE2C4-7588-4B0B-A788-E733F9225908}" dt="2022-09-12T21:08:05.599" v="240" actId="20577"/>
        <pc:sldMkLst>
          <pc:docMk/>
          <pc:sldMk cId="2259308896" sldId="256"/>
        </pc:sldMkLst>
        <pc:spChg chg="mod">
          <ac:chgData name="Laura Sprouse" userId="e86628fc-438d-4342-86ef-fce19a2c10a2" providerId="ADAL" clId="{230AE2C4-7588-4B0B-A788-E733F9225908}" dt="2022-09-12T21:07:56.470" v="217" actId="20577"/>
          <ac:spMkLst>
            <pc:docMk/>
            <pc:sldMk cId="2259308896" sldId="256"/>
            <ac:spMk id="3" creationId="{85CA99E7-7221-1962-A1ED-67B0C9695094}"/>
          </ac:spMkLst>
        </pc:spChg>
      </pc:sldChg>
      <pc:sldChg chg="modSp mod modNotesTx">
        <pc:chgData name="Laura Sprouse" userId="e86628fc-438d-4342-86ef-fce19a2c10a2" providerId="ADAL" clId="{230AE2C4-7588-4B0B-A788-E733F9225908}" dt="2022-09-12T23:09:07.078" v="8111" actId="20577"/>
        <pc:sldMkLst>
          <pc:docMk/>
          <pc:sldMk cId="2371293676" sldId="278"/>
        </pc:sldMkLst>
        <pc:spChg chg="mod">
          <ac:chgData name="Laura Sprouse" userId="e86628fc-438d-4342-86ef-fce19a2c10a2" providerId="ADAL" clId="{230AE2C4-7588-4B0B-A788-E733F9225908}" dt="2022-09-12T21:31:06.361" v="1242" actId="1076"/>
          <ac:spMkLst>
            <pc:docMk/>
            <pc:sldMk cId="2371293676" sldId="278"/>
            <ac:spMk id="3" creationId="{95B371F2-DBA5-415A-82C8-651F587B857A}"/>
          </ac:spMkLst>
        </pc:spChg>
        <pc:picChg chg="mod modCrop">
          <ac:chgData name="Laura Sprouse" userId="e86628fc-438d-4342-86ef-fce19a2c10a2" providerId="ADAL" clId="{230AE2C4-7588-4B0B-A788-E733F9225908}" dt="2022-09-12T21:33:29.232" v="1251" actId="1076"/>
          <ac:picMkLst>
            <pc:docMk/>
            <pc:sldMk cId="2371293676" sldId="278"/>
            <ac:picMk id="29" creationId="{071DE959-F62C-476A-A8B1-B4C0E3CC7BA6}"/>
          </ac:picMkLst>
        </pc:picChg>
        <pc:picChg chg="mod">
          <ac:chgData name="Laura Sprouse" userId="e86628fc-438d-4342-86ef-fce19a2c10a2" providerId="ADAL" clId="{230AE2C4-7588-4B0B-A788-E733F9225908}" dt="2022-09-12T21:33:26.516" v="1250" actId="1076"/>
          <ac:picMkLst>
            <pc:docMk/>
            <pc:sldMk cId="2371293676" sldId="278"/>
            <ac:picMk id="31" creationId="{26F59C63-890F-4F30-B979-40A77F09EDB5}"/>
          </ac:picMkLst>
        </pc:picChg>
        <pc:picChg chg="mod">
          <ac:chgData name="Laura Sprouse" userId="e86628fc-438d-4342-86ef-fce19a2c10a2" providerId="ADAL" clId="{230AE2C4-7588-4B0B-A788-E733F9225908}" dt="2022-09-12T21:22:26.051" v="1239" actId="1076"/>
          <ac:picMkLst>
            <pc:docMk/>
            <pc:sldMk cId="2371293676" sldId="278"/>
            <ac:picMk id="2052" creationId="{0B144A5E-B056-C312-4061-EBCABDC1CFF7}"/>
          </ac:picMkLst>
        </pc:picChg>
      </pc:sldChg>
      <pc:sldChg chg="modSp mod">
        <pc:chgData name="Laura Sprouse" userId="e86628fc-438d-4342-86ef-fce19a2c10a2" providerId="ADAL" clId="{230AE2C4-7588-4B0B-A788-E733F9225908}" dt="2022-09-12T21:37:27.048" v="1489" actId="20577"/>
        <pc:sldMkLst>
          <pc:docMk/>
          <pc:sldMk cId="2865516803" sldId="285"/>
        </pc:sldMkLst>
        <pc:spChg chg="mod">
          <ac:chgData name="Laura Sprouse" userId="e86628fc-438d-4342-86ef-fce19a2c10a2" providerId="ADAL" clId="{230AE2C4-7588-4B0B-A788-E733F9225908}" dt="2022-09-12T21:37:27.048" v="1489" actId="20577"/>
          <ac:spMkLst>
            <pc:docMk/>
            <pc:sldMk cId="2865516803" sldId="285"/>
            <ac:spMk id="2" creationId="{C11A7FF5-E7DB-4462-BC64-12126BDC0DFB}"/>
          </ac:spMkLst>
        </pc:spChg>
      </pc:sldChg>
      <pc:sldChg chg="addSp delSp modSp mod modNotesTx">
        <pc:chgData name="Laura Sprouse" userId="e86628fc-438d-4342-86ef-fce19a2c10a2" providerId="ADAL" clId="{230AE2C4-7588-4B0B-A788-E733F9225908}" dt="2022-09-12T23:06:59.509" v="8045" actId="20577"/>
        <pc:sldMkLst>
          <pc:docMk/>
          <pc:sldMk cId="2680642839" sldId="294"/>
        </pc:sldMkLst>
        <pc:spChg chg="del mod">
          <ac:chgData name="Laura Sprouse" userId="e86628fc-438d-4342-86ef-fce19a2c10a2" providerId="ADAL" clId="{230AE2C4-7588-4B0B-A788-E733F9225908}" dt="2022-09-12T22:34:48.515" v="5702" actId="478"/>
          <ac:spMkLst>
            <pc:docMk/>
            <pc:sldMk cId="2680642839" sldId="294"/>
            <ac:spMk id="4" creationId="{9CF8FE4E-0384-D3C7-DC7A-1D4ACD1BE4F3}"/>
          </ac:spMkLst>
        </pc:spChg>
        <pc:spChg chg="mod">
          <ac:chgData name="Laura Sprouse" userId="e86628fc-438d-4342-86ef-fce19a2c10a2" providerId="ADAL" clId="{230AE2C4-7588-4B0B-A788-E733F9225908}" dt="2022-09-12T22:38:10.450" v="5847" actId="1076"/>
          <ac:spMkLst>
            <pc:docMk/>
            <pc:sldMk cId="2680642839" sldId="294"/>
            <ac:spMk id="5" creationId="{A4462057-6AD1-4FD5-261F-FBD8FCA2A735}"/>
          </ac:spMkLst>
        </pc:spChg>
        <pc:spChg chg="add mod">
          <ac:chgData name="Laura Sprouse" userId="e86628fc-438d-4342-86ef-fce19a2c10a2" providerId="ADAL" clId="{230AE2C4-7588-4B0B-A788-E733F9225908}" dt="2022-09-12T22:40:39.337" v="5926" actId="20577"/>
          <ac:spMkLst>
            <pc:docMk/>
            <pc:sldMk cId="2680642839" sldId="294"/>
            <ac:spMk id="7" creationId="{8FB32B1E-1C29-D32C-7285-5F3AF19E4CA8}"/>
          </ac:spMkLst>
        </pc:spChg>
        <pc:picChg chg="add mod">
          <ac:chgData name="Laura Sprouse" userId="e86628fc-438d-4342-86ef-fce19a2c10a2" providerId="ADAL" clId="{230AE2C4-7588-4B0B-A788-E733F9225908}" dt="2022-09-12T22:37:36.978" v="5843" actId="1076"/>
          <ac:picMkLst>
            <pc:docMk/>
            <pc:sldMk cId="2680642839" sldId="294"/>
            <ac:picMk id="6" creationId="{0C817C23-4909-BC7B-CE02-C86AFAF5DC25}"/>
          </ac:picMkLst>
        </pc:picChg>
      </pc:sldChg>
    </pc:docChg>
  </pc:docChgLst>
  <pc:docChgLst>
    <pc:chgData name="Laura Sprouse" userId="e86628fc-438d-4342-86ef-fce19a2c10a2" providerId="ADAL" clId="{54772771-B40F-413A-A257-BF4D3CECCC30}"/>
    <pc:docChg chg="undo redo custSel addSld delSld modSld sldOrd modMainMaster">
      <pc:chgData name="Laura Sprouse" userId="e86628fc-438d-4342-86ef-fce19a2c10a2" providerId="ADAL" clId="{54772771-B40F-413A-A257-BF4D3CECCC30}" dt="2022-10-09T04:09:21.008" v="51941" actId="20577"/>
      <pc:docMkLst>
        <pc:docMk/>
      </pc:docMkLst>
      <pc:sldChg chg="modTransition modNotesTx">
        <pc:chgData name="Laura Sprouse" userId="e86628fc-438d-4342-86ef-fce19a2c10a2" providerId="ADAL" clId="{54772771-B40F-413A-A257-BF4D3CECCC30}" dt="2022-10-09T03:19:41.585" v="49863"/>
        <pc:sldMkLst>
          <pc:docMk/>
          <pc:sldMk cId="2259308896" sldId="256"/>
        </pc:sldMkLst>
      </pc:sldChg>
      <pc:sldChg chg="addSp delSp modSp mod ord modTransition setBg modAnim modNotesTx">
        <pc:chgData name="Laura Sprouse" userId="e86628fc-438d-4342-86ef-fce19a2c10a2" providerId="ADAL" clId="{54772771-B40F-413A-A257-BF4D3CECCC30}" dt="2022-10-09T03:24:42.480" v="49887"/>
        <pc:sldMkLst>
          <pc:docMk/>
          <pc:sldMk cId="2563119616" sldId="265"/>
        </pc:sldMkLst>
        <pc:spChg chg="add mod">
          <ac:chgData name="Laura Sprouse" userId="e86628fc-438d-4342-86ef-fce19a2c10a2" providerId="ADAL" clId="{54772771-B40F-413A-A257-BF4D3CECCC30}" dt="2022-10-09T03:06:28.873" v="48570" actId="20577"/>
          <ac:spMkLst>
            <pc:docMk/>
            <pc:sldMk cId="2563119616" sldId="265"/>
            <ac:spMk id="2" creationId="{DE7654B8-6473-EF63-567E-77E6199D2F98}"/>
          </ac:spMkLst>
        </pc:spChg>
        <pc:spChg chg="add del mod">
          <ac:chgData name="Laura Sprouse" userId="e86628fc-438d-4342-86ef-fce19a2c10a2" providerId="ADAL" clId="{54772771-B40F-413A-A257-BF4D3CECCC30}" dt="2022-10-07T03:11:56.368" v="25145" actId="404"/>
          <ac:spMkLst>
            <pc:docMk/>
            <pc:sldMk cId="2563119616" sldId="265"/>
            <ac:spMk id="3" creationId="{B34BD264-B274-4D4C-8E2B-C6F7606B254F}"/>
          </ac:spMkLst>
        </pc:spChg>
        <pc:spChg chg="add del mod">
          <ac:chgData name="Laura Sprouse" userId="e86628fc-438d-4342-86ef-fce19a2c10a2" providerId="ADAL" clId="{54772771-B40F-413A-A257-BF4D3CECCC30}" dt="2022-10-07T01:29:45.039" v="22330"/>
          <ac:spMkLst>
            <pc:docMk/>
            <pc:sldMk cId="2563119616" sldId="265"/>
            <ac:spMk id="4" creationId="{5DC74C4B-F8E4-C3EA-E3CA-2296A5D694BF}"/>
          </ac:spMkLst>
        </pc:spChg>
        <pc:spChg chg="mod">
          <ac:chgData name="Laura Sprouse" userId="e86628fc-438d-4342-86ef-fce19a2c10a2" providerId="ADAL" clId="{54772771-B40F-413A-A257-BF4D3CECCC30}" dt="2022-10-07T03:32:02.465" v="25854" actId="20577"/>
          <ac:spMkLst>
            <pc:docMk/>
            <pc:sldMk cId="2563119616" sldId="265"/>
            <ac:spMk id="8" creationId="{E19BF1C0-EE32-4EEE-9539-CE8473AA2F38}"/>
          </ac:spMkLst>
        </pc:spChg>
        <pc:spChg chg="del">
          <ac:chgData name="Laura Sprouse" userId="e86628fc-438d-4342-86ef-fce19a2c10a2" providerId="ADAL" clId="{54772771-B40F-413A-A257-BF4D3CECCC30}" dt="2022-10-07T00:33:18.333" v="20369" actId="478"/>
          <ac:spMkLst>
            <pc:docMk/>
            <pc:sldMk cId="2563119616" sldId="265"/>
            <ac:spMk id="31" creationId="{AD175D2A-0058-45E0-AAF6-7260876F007C}"/>
          </ac:spMkLst>
        </pc:spChg>
        <pc:picChg chg="add mod ord modCrop">
          <ac:chgData name="Laura Sprouse" userId="e86628fc-438d-4342-86ef-fce19a2c10a2" providerId="ADAL" clId="{54772771-B40F-413A-A257-BF4D3CECCC30}" dt="2022-10-07T03:11:24.535" v="25141" actId="1076"/>
          <ac:picMkLst>
            <pc:docMk/>
            <pc:sldMk cId="2563119616" sldId="265"/>
            <ac:picMk id="5" creationId="{74D0280A-44E0-2004-5D4A-69C839E8382C}"/>
          </ac:picMkLst>
        </pc:picChg>
        <pc:picChg chg="del">
          <ac:chgData name="Laura Sprouse" userId="e86628fc-438d-4342-86ef-fce19a2c10a2" providerId="ADAL" clId="{54772771-B40F-413A-A257-BF4D3CECCC30}" dt="2022-10-07T01:29:32.332" v="22328" actId="478"/>
          <ac:picMkLst>
            <pc:docMk/>
            <pc:sldMk cId="2563119616" sldId="265"/>
            <ac:picMk id="20" creationId="{1612D3C6-D0D2-4983-8DA7-E3A3B7303339}"/>
          </ac:picMkLst>
        </pc:picChg>
      </pc:sldChg>
      <pc:sldChg chg="del">
        <pc:chgData name="Laura Sprouse" userId="e86628fc-438d-4342-86ef-fce19a2c10a2" providerId="ADAL" clId="{54772771-B40F-413A-A257-BF4D3CECCC30}" dt="2022-10-07T01:31:35.508" v="22383" actId="47"/>
        <pc:sldMkLst>
          <pc:docMk/>
          <pc:sldMk cId="445070695" sldId="267"/>
        </pc:sldMkLst>
      </pc:sldChg>
      <pc:sldChg chg="addSp delSp modSp mod modTransition modAnim modNotesTx">
        <pc:chgData name="Laura Sprouse" userId="e86628fc-438d-4342-86ef-fce19a2c10a2" providerId="ADAL" clId="{54772771-B40F-413A-A257-BF4D3CECCC30}" dt="2022-10-09T03:21:37.460" v="49877"/>
        <pc:sldMkLst>
          <pc:docMk/>
          <pc:sldMk cId="2371293676" sldId="278"/>
        </pc:sldMkLst>
        <pc:spChg chg="add del mod">
          <ac:chgData name="Laura Sprouse" userId="e86628fc-438d-4342-86ef-fce19a2c10a2" providerId="ADAL" clId="{54772771-B40F-413A-A257-BF4D3CECCC30}" dt="2022-10-05T23:47:12.131" v="14188" actId="478"/>
          <ac:spMkLst>
            <pc:docMk/>
            <pc:sldMk cId="2371293676" sldId="278"/>
            <ac:spMk id="2" creationId="{CEF5305F-CF29-C17D-7FDD-FA4A1B422CA4}"/>
          </ac:spMkLst>
        </pc:spChg>
        <pc:spChg chg="mod">
          <ac:chgData name="Laura Sprouse" userId="e86628fc-438d-4342-86ef-fce19a2c10a2" providerId="ADAL" clId="{54772771-B40F-413A-A257-BF4D3CECCC30}" dt="2022-10-03T17:17:24.238" v="2323" actId="403"/>
          <ac:spMkLst>
            <pc:docMk/>
            <pc:sldMk cId="2371293676" sldId="278"/>
            <ac:spMk id="3" creationId="{95B371F2-DBA5-415A-82C8-651F587B857A}"/>
          </ac:spMkLst>
        </pc:spChg>
        <pc:spChg chg="mod">
          <ac:chgData name="Laura Sprouse" userId="e86628fc-438d-4342-86ef-fce19a2c10a2" providerId="ADAL" clId="{54772771-B40F-413A-A257-BF4D3CECCC30}" dt="2022-10-03T17:17:08.314" v="2316" actId="1076"/>
          <ac:spMkLst>
            <pc:docMk/>
            <pc:sldMk cId="2371293676" sldId="278"/>
            <ac:spMk id="18" creationId="{EA6B7DE5-BFCC-4EEF-9609-8AA1C7CAD3B0}"/>
          </ac:spMkLst>
        </pc:spChg>
        <pc:spChg chg="del">
          <ac:chgData name="Laura Sprouse" userId="e86628fc-438d-4342-86ef-fce19a2c10a2" providerId="ADAL" clId="{54772771-B40F-413A-A257-BF4D3CECCC30}" dt="2022-10-05T23:48:48.107" v="14207" actId="478"/>
          <ac:spMkLst>
            <pc:docMk/>
            <pc:sldMk cId="2371293676" sldId="278"/>
            <ac:spMk id="35" creationId="{5789CCB9-138D-4D90-8AFB-AC5C73612512}"/>
          </ac:spMkLst>
        </pc:spChg>
        <pc:picChg chg="mod">
          <ac:chgData name="Laura Sprouse" userId="e86628fc-438d-4342-86ef-fce19a2c10a2" providerId="ADAL" clId="{54772771-B40F-413A-A257-BF4D3CECCC30}" dt="2022-10-03T17:17:48.598" v="2329" actId="14100"/>
          <ac:picMkLst>
            <pc:docMk/>
            <pc:sldMk cId="2371293676" sldId="278"/>
            <ac:picMk id="29" creationId="{071DE959-F62C-476A-A8B1-B4C0E3CC7BA6}"/>
          </ac:picMkLst>
        </pc:picChg>
        <pc:picChg chg="mod">
          <ac:chgData name="Laura Sprouse" userId="e86628fc-438d-4342-86ef-fce19a2c10a2" providerId="ADAL" clId="{54772771-B40F-413A-A257-BF4D3CECCC30}" dt="2022-10-05T23:47:23.818" v="14190" actId="14100"/>
          <ac:picMkLst>
            <pc:docMk/>
            <pc:sldMk cId="2371293676" sldId="278"/>
            <ac:picMk id="31" creationId="{26F59C63-890F-4F30-B979-40A77F09EDB5}"/>
          </ac:picMkLst>
        </pc:picChg>
        <pc:picChg chg="del mod">
          <ac:chgData name="Laura Sprouse" userId="e86628fc-438d-4342-86ef-fce19a2c10a2" providerId="ADAL" clId="{54772771-B40F-413A-A257-BF4D3CECCC30}" dt="2022-10-05T23:47:06.025" v="14185" actId="478"/>
          <ac:picMkLst>
            <pc:docMk/>
            <pc:sldMk cId="2371293676" sldId="278"/>
            <ac:picMk id="2052" creationId="{0B144A5E-B056-C312-4061-EBCABDC1CFF7}"/>
          </ac:picMkLst>
        </pc:picChg>
        <pc:picChg chg="add mod">
          <ac:chgData name="Laura Sprouse" userId="e86628fc-438d-4342-86ef-fce19a2c10a2" providerId="ADAL" clId="{54772771-B40F-413A-A257-BF4D3CECCC30}" dt="2022-10-05T23:47:16.119" v="14189" actId="1076"/>
          <ac:picMkLst>
            <pc:docMk/>
            <pc:sldMk cId="2371293676" sldId="278"/>
            <ac:picMk id="5122" creationId="{D73A1201-FC61-E929-DC6F-10A57D003417}"/>
          </ac:picMkLst>
        </pc:picChg>
      </pc:sldChg>
      <pc:sldChg chg="addSp modSp mod modTransition modNotesTx">
        <pc:chgData name="Laura Sprouse" userId="e86628fc-438d-4342-86ef-fce19a2c10a2" providerId="ADAL" clId="{54772771-B40F-413A-A257-BF4D3CECCC30}" dt="2022-10-09T03:42:01.455" v="50495" actId="20577"/>
        <pc:sldMkLst>
          <pc:docMk/>
          <pc:sldMk cId="675137161" sldId="281"/>
        </pc:sldMkLst>
        <pc:spChg chg="mod">
          <ac:chgData name="Laura Sprouse" userId="e86628fc-438d-4342-86ef-fce19a2c10a2" providerId="ADAL" clId="{54772771-B40F-413A-A257-BF4D3CECCC30}" dt="2022-10-07T03:29:07.462" v="25674" actId="1076"/>
          <ac:spMkLst>
            <pc:docMk/>
            <pc:sldMk cId="675137161" sldId="281"/>
            <ac:spMk id="3" creationId="{594C1777-B62D-468E-BE34-64A07CED098F}"/>
          </ac:spMkLst>
        </pc:spChg>
        <pc:picChg chg="add mod">
          <ac:chgData name="Laura Sprouse" userId="e86628fc-438d-4342-86ef-fce19a2c10a2" providerId="ADAL" clId="{54772771-B40F-413A-A257-BF4D3CECCC30}" dt="2022-10-07T03:21:46.581" v="25600" actId="1076"/>
          <ac:picMkLst>
            <pc:docMk/>
            <pc:sldMk cId="675137161" sldId="281"/>
            <ac:picMk id="2" creationId="{DFB6BF58-3B7D-BE35-CD11-2C871D998B59}"/>
          </ac:picMkLst>
        </pc:picChg>
      </pc:sldChg>
      <pc:sldChg chg="addSp delSp modSp add del mod ord modTransition setBg modAnim modNotesTx">
        <pc:chgData name="Laura Sprouse" userId="e86628fc-438d-4342-86ef-fce19a2c10a2" providerId="ADAL" clId="{54772771-B40F-413A-A257-BF4D3CECCC30}" dt="2022-10-09T03:24:29.893" v="49885"/>
        <pc:sldMkLst>
          <pc:docMk/>
          <pc:sldMk cId="344939837" sldId="283"/>
        </pc:sldMkLst>
        <pc:spChg chg="mod">
          <ac:chgData name="Laura Sprouse" userId="e86628fc-438d-4342-86ef-fce19a2c10a2" providerId="ADAL" clId="{54772771-B40F-413A-A257-BF4D3CECCC30}" dt="2022-10-07T03:28:34.371" v="25665" actId="403"/>
          <ac:spMkLst>
            <pc:docMk/>
            <pc:sldMk cId="344939837" sldId="283"/>
            <ac:spMk id="2" creationId="{6530A931-F348-4A41-A5F4-69657F3CA0F6}"/>
          </ac:spMkLst>
        </pc:spChg>
        <pc:spChg chg="mod">
          <ac:chgData name="Laura Sprouse" userId="e86628fc-438d-4342-86ef-fce19a2c10a2" providerId="ADAL" clId="{54772771-B40F-413A-A257-BF4D3CECCC30}" dt="2022-10-07T18:28:27.588" v="37999" actId="20577"/>
          <ac:spMkLst>
            <pc:docMk/>
            <pc:sldMk cId="344939837" sldId="283"/>
            <ac:spMk id="3" creationId="{B34BD264-B274-4D4C-8E2B-C6F7606B254F}"/>
          </ac:spMkLst>
        </pc:spChg>
        <pc:spChg chg="add mod">
          <ac:chgData name="Laura Sprouse" userId="e86628fc-438d-4342-86ef-fce19a2c10a2" providerId="ADAL" clId="{54772771-B40F-413A-A257-BF4D3CECCC30}" dt="2022-10-09T01:46:32.175" v="42826" actId="20577"/>
          <ac:spMkLst>
            <pc:docMk/>
            <pc:sldMk cId="344939837" sldId="283"/>
            <ac:spMk id="4" creationId="{5C778FDD-07B0-2F33-678F-68CA1A77F1DD}"/>
          </ac:spMkLst>
        </pc:spChg>
        <pc:spChg chg="add del mod">
          <ac:chgData name="Laura Sprouse" userId="e86628fc-438d-4342-86ef-fce19a2c10a2" providerId="ADAL" clId="{54772771-B40F-413A-A257-BF4D3CECCC30}" dt="2022-10-07T03:23:36.205" v="25620" actId="478"/>
          <ac:spMkLst>
            <pc:docMk/>
            <pc:sldMk cId="344939837" sldId="283"/>
            <ac:spMk id="4" creationId="{736DFBFE-F1E7-B5EA-48F3-7B06020B2575}"/>
          </ac:spMkLst>
        </pc:spChg>
        <pc:spChg chg="add del mod">
          <ac:chgData name="Laura Sprouse" userId="e86628fc-438d-4342-86ef-fce19a2c10a2" providerId="ADAL" clId="{54772771-B40F-413A-A257-BF4D3CECCC30}" dt="2022-10-07T03:23:20.773" v="25612" actId="478"/>
          <ac:spMkLst>
            <pc:docMk/>
            <pc:sldMk cId="344939837" sldId="283"/>
            <ac:spMk id="5" creationId="{B2505F38-BA27-5C03-76C9-5922F7084F25}"/>
          </ac:spMkLst>
        </pc:spChg>
        <pc:spChg chg="add del mod">
          <ac:chgData name="Laura Sprouse" userId="e86628fc-438d-4342-86ef-fce19a2c10a2" providerId="ADAL" clId="{54772771-B40F-413A-A257-BF4D3CECCC30}" dt="2022-10-09T01:05:46.993" v="39932" actId="478"/>
          <ac:spMkLst>
            <pc:docMk/>
            <pc:sldMk cId="344939837" sldId="283"/>
            <ac:spMk id="6" creationId="{70FE9A8F-4155-56C8-654A-131552179A5A}"/>
          </ac:spMkLst>
        </pc:spChg>
        <pc:spChg chg="add del mod">
          <ac:chgData name="Laura Sprouse" userId="e86628fc-438d-4342-86ef-fce19a2c10a2" providerId="ADAL" clId="{54772771-B40F-413A-A257-BF4D3CECCC30}" dt="2022-10-07T02:41:14.384" v="23385"/>
          <ac:spMkLst>
            <pc:docMk/>
            <pc:sldMk cId="344939837" sldId="283"/>
            <ac:spMk id="7" creationId="{A17EC153-18B3-F8A4-D723-C110C64F5AEC}"/>
          </ac:spMkLst>
        </pc:spChg>
        <pc:spChg chg="add del mod">
          <ac:chgData name="Laura Sprouse" userId="e86628fc-438d-4342-86ef-fce19a2c10a2" providerId="ADAL" clId="{54772771-B40F-413A-A257-BF4D3CECCC30}" dt="2022-10-07T03:10:43.781" v="25136"/>
          <ac:spMkLst>
            <pc:docMk/>
            <pc:sldMk cId="344939837" sldId="283"/>
            <ac:spMk id="10" creationId="{54C1269D-DB18-D3CA-17F0-397BED3D7F97}"/>
          </ac:spMkLst>
        </pc:spChg>
        <pc:spChg chg="del">
          <ac:chgData name="Laura Sprouse" userId="e86628fc-438d-4342-86ef-fce19a2c10a2" providerId="ADAL" clId="{54772771-B40F-413A-A257-BF4D3CECCC30}" dt="2022-10-07T01:02:48.620" v="21518" actId="478"/>
          <ac:spMkLst>
            <pc:docMk/>
            <pc:sldMk cId="344939837" sldId="283"/>
            <ac:spMk id="25" creationId="{EEC41F11-47BD-44B1-BF22-D3C7965626ED}"/>
          </ac:spMkLst>
        </pc:spChg>
        <pc:spChg chg="del">
          <ac:chgData name="Laura Sprouse" userId="e86628fc-438d-4342-86ef-fce19a2c10a2" providerId="ADAL" clId="{54772771-B40F-413A-A257-BF4D3CECCC30}" dt="2022-10-07T01:02:51.393" v="21519" actId="478"/>
          <ac:spMkLst>
            <pc:docMk/>
            <pc:sldMk cId="344939837" sldId="283"/>
            <ac:spMk id="26" creationId="{34CC2084-FCB9-4F4B-8B47-44B2A81D5235}"/>
          </ac:spMkLst>
        </pc:spChg>
        <pc:spChg chg="del">
          <ac:chgData name="Laura Sprouse" userId="e86628fc-438d-4342-86ef-fce19a2c10a2" providerId="ADAL" clId="{54772771-B40F-413A-A257-BF4D3CECCC30}" dt="2022-10-07T00:33:13.722" v="20368" actId="478"/>
          <ac:spMkLst>
            <pc:docMk/>
            <pc:sldMk cId="344939837" sldId="283"/>
            <ac:spMk id="39" creationId="{25AC8E0E-F9A1-4D3C-8AB5-4C215FD5C66A}"/>
          </ac:spMkLst>
        </pc:spChg>
        <pc:picChg chg="add del mod">
          <ac:chgData name="Laura Sprouse" userId="e86628fc-438d-4342-86ef-fce19a2c10a2" providerId="ADAL" clId="{54772771-B40F-413A-A257-BF4D3CECCC30}" dt="2022-10-07T03:10:41.045" v="25135" actId="478"/>
          <ac:picMkLst>
            <pc:docMk/>
            <pc:sldMk cId="344939837" sldId="283"/>
            <ac:picMk id="8" creationId="{22142089-94A8-74D6-AF23-993DE0FBB131}"/>
          </ac:picMkLst>
        </pc:picChg>
        <pc:picChg chg="add del mod ord">
          <ac:chgData name="Laura Sprouse" userId="e86628fc-438d-4342-86ef-fce19a2c10a2" providerId="ADAL" clId="{54772771-B40F-413A-A257-BF4D3CECCC30}" dt="2022-10-09T01:05:42.969" v="39931" actId="478"/>
          <ac:picMkLst>
            <pc:docMk/>
            <pc:sldMk cId="344939837" sldId="283"/>
            <ac:picMk id="11" creationId="{D51A7E6E-AB22-3B48-093D-37D1BDE1CC01}"/>
          </ac:picMkLst>
        </pc:picChg>
        <pc:picChg chg="del">
          <ac:chgData name="Laura Sprouse" userId="e86628fc-438d-4342-86ef-fce19a2c10a2" providerId="ADAL" clId="{54772771-B40F-413A-A257-BF4D3CECCC30}" dt="2022-10-07T02:41:10.453" v="23384" actId="478"/>
          <ac:picMkLst>
            <pc:docMk/>
            <pc:sldMk cId="344939837" sldId="283"/>
            <ac:picMk id="30" creationId="{F17D888B-B94F-48D0-ABAF-32CE1164DE58}"/>
          </ac:picMkLst>
        </pc:picChg>
        <pc:picChg chg="add mod">
          <ac:chgData name="Laura Sprouse" userId="e86628fc-438d-4342-86ef-fce19a2c10a2" providerId="ADAL" clId="{54772771-B40F-413A-A257-BF4D3CECCC30}" dt="2022-10-09T01:06:37.056" v="39990" actId="1076"/>
          <ac:picMkLst>
            <pc:docMk/>
            <pc:sldMk cId="344939837" sldId="283"/>
            <ac:picMk id="1026" creationId="{562606AA-936F-3E80-4281-EA52721B15A4}"/>
          </ac:picMkLst>
        </pc:picChg>
      </pc:sldChg>
      <pc:sldChg chg="addSp delSp modSp del mod modNotesTx">
        <pc:chgData name="Laura Sprouse" userId="e86628fc-438d-4342-86ef-fce19a2c10a2" providerId="ADAL" clId="{54772771-B40F-413A-A257-BF4D3CECCC30}" dt="2022-10-07T01:17:29.296" v="22302" actId="47"/>
        <pc:sldMkLst>
          <pc:docMk/>
          <pc:sldMk cId="3483999599" sldId="284"/>
        </pc:sldMkLst>
        <pc:spChg chg="add del mod">
          <ac:chgData name="Laura Sprouse" userId="e86628fc-438d-4342-86ef-fce19a2c10a2" providerId="ADAL" clId="{54772771-B40F-413A-A257-BF4D3CECCC30}" dt="2022-10-07T00:49:11.631" v="21340"/>
          <ac:spMkLst>
            <pc:docMk/>
            <pc:sldMk cId="3483999599" sldId="284"/>
            <ac:spMk id="2" creationId="{41D44EA4-E283-E240-1938-2914D798B90F}"/>
          </ac:spMkLst>
        </pc:spChg>
        <pc:spChg chg="add del mod">
          <ac:chgData name="Laura Sprouse" userId="e86628fc-438d-4342-86ef-fce19a2c10a2" providerId="ADAL" clId="{54772771-B40F-413A-A257-BF4D3CECCC30}" dt="2022-10-07T01:08:50.942" v="22003" actId="767"/>
          <ac:spMkLst>
            <pc:docMk/>
            <pc:sldMk cId="3483999599" sldId="284"/>
            <ac:spMk id="3" creationId="{E3DD45C9-B318-5058-2DC6-26B95C5CF4DE}"/>
          </ac:spMkLst>
        </pc:spChg>
        <pc:spChg chg="add mod">
          <ac:chgData name="Laura Sprouse" userId="e86628fc-438d-4342-86ef-fce19a2c10a2" providerId="ADAL" clId="{54772771-B40F-413A-A257-BF4D3CECCC30}" dt="2022-10-07T01:12:08.568" v="22081" actId="20577"/>
          <ac:spMkLst>
            <pc:docMk/>
            <pc:sldMk cId="3483999599" sldId="284"/>
            <ac:spMk id="4" creationId="{7253868D-010F-C3D0-7653-0BEC2166524D}"/>
          </ac:spMkLst>
        </pc:spChg>
        <pc:spChg chg="del">
          <ac:chgData name="Laura Sprouse" userId="e86628fc-438d-4342-86ef-fce19a2c10a2" providerId="ADAL" clId="{54772771-B40F-413A-A257-BF4D3CECCC30}" dt="2022-10-07T00:33:27.825" v="20371" actId="478"/>
          <ac:spMkLst>
            <pc:docMk/>
            <pc:sldMk cId="3483999599" sldId="284"/>
            <ac:spMk id="16" creationId="{ED61D9CF-8ACA-4237-8E03-D79B6B89F0F2}"/>
          </ac:spMkLst>
        </pc:spChg>
        <pc:spChg chg="mod">
          <ac:chgData name="Laura Sprouse" userId="e86628fc-438d-4342-86ef-fce19a2c10a2" providerId="ADAL" clId="{54772771-B40F-413A-A257-BF4D3CECCC30}" dt="2022-10-07T01:13:21.993" v="22301" actId="403"/>
          <ac:spMkLst>
            <pc:docMk/>
            <pc:sldMk cId="3483999599" sldId="284"/>
            <ac:spMk id="28" creationId="{BF59AC89-2307-4F1C-962F-D954A6C80A28}"/>
          </ac:spMkLst>
        </pc:spChg>
      </pc:sldChg>
      <pc:sldChg chg="delSp mod modTransition setBg modNotesTx">
        <pc:chgData name="Laura Sprouse" userId="e86628fc-438d-4342-86ef-fce19a2c10a2" providerId="ADAL" clId="{54772771-B40F-413A-A257-BF4D3CECCC30}" dt="2022-10-09T03:19:41.585" v="49863"/>
        <pc:sldMkLst>
          <pc:docMk/>
          <pc:sldMk cId="2865516803" sldId="285"/>
        </pc:sldMkLst>
        <pc:spChg chg="del">
          <ac:chgData name="Laura Sprouse" userId="e86628fc-438d-4342-86ef-fce19a2c10a2" providerId="ADAL" clId="{54772771-B40F-413A-A257-BF4D3CECCC30}" dt="2022-10-05T23:46:46.449" v="14184" actId="478"/>
          <ac:spMkLst>
            <pc:docMk/>
            <pc:sldMk cId="2865516803" sldId="285"/>
            <ac:spMk id="9" creationId="{AA7B234E-FE17-4087-92FD-3802CA26E967}"/>
          </ac:spMkLst>
        </pc:spChg>
      </pc:sldChg>
      <pc:sldChg chg="addSp delSp modSp mod ord modTransition modNotesTx">
        <pc:chgData name="Laura Sprouse" userId="e86628fc-438d-4342-86ef-fce19a2c10a2" providerId="ADAL" clId="{54772771-B40F-413A-A257-BF4D3CECCC30}" dt="2022-10-09T03:53:15.884" v="51546" actId="1076"/>
        <pc:sldMkLst>
          <pc:docMk/>
          <pc:sldMk cId="4237778926" sldId="286"/>
        </pc:sldMkLst>
        <pc:spChg chg="mod">
          <ac:chgData name="Laura Sprouse" userId="e86628fc-438d-4342-86ef-fce19a2c10a2" providerId="ADAL" clId="{54772771-B40F-413A-A257-BF4D3CECCC30}" dt="2022-10-09T03:47:45.721" v="51035" actId="1076"/>
          <ac:spMkLst>
            <pc:docMk/>
            <pc:sldMk cId="4237778926" sldId="286"/>
            <ac:spMk id="2" creationId="{9BD825CB-5684-4E97-80FA-A48BC074B947}"/>
          </ac:spMkLst>
        </pc:spChg>
        <pc:spChg chg="mod">
          <ac:chgData name="Laura Sprouse" userId="e86628fc-438d-4342-86ef-fce19a2c10a2" providerId="ADAL" clId="{54772771-B40F-413A-A257-BF4D3CECCC30}" dt="2022-10-09T03:53:15.884" v="51546" actId="1076"/>
          <ac:spMkLst>
            <pc:docMk/>
            <pc:sldMk cId="4237778926" sldId="286"/>
            <ac:spMk id="3" creationId="{95B371F2-DBA5-415A-82C8-651F587B857A}"/>
          </ac:spMkLst>
        </pc:spChg>
        <pc:spChg chg="add mod">
          <ac:chgData name="Laura Sprouse" userId="e86628fc-438d-4342-86ef-fce19a2c10a2" providerId="ADAL" clId="{54772771-B40F-413A-A257-BF4D3CECCC30}" dt="2022-10-09T03:53:09.190" v="51544" actId="1076"/>
          <ac:spMkLst>
            <pc:docMk/>
            <pc:sldMk cId="4237778926" sldId="286"/>
            <ac:spMk id="4" creationId="{8478AE84-B18B-8A79-E16F-E06F308240CC}"/>
          </ac:spMkLst>
        </pc:spChg>
        <pc:spChg chg="add del mod">
          <ac:chgData name="Laura Sprouse" userId="e86628fc-438d-4342-86ef-fce19a2c10a2" providerId="ADAL" clId="{54772771-B40F-413A-A257-BF4D3CECCC30}" dt="2022-10-07T04:14:40.760" v="28176" actId="478"/>
          <ac:spMkLst>
            <pc:docMk/>
            <pc:sldMk cId="4237778926" sldId="286"/>
            <ac:spMk id="5" creationId="{02EDD874-59FC-8750-C49E-88DB00A4C977}"/>
          </ac:spMkLst>
        </pc:spChg>
        <pc:spChg chg="add del mod">
          <ac:chgData name="Laura Sprouse" userId="e86628fc-438d-4342-86ef-fce19a2c10a2" providerId="ADAL" clId="{54772771-B40F-413A-A257-BF4D3CECCC30}" dt="2022-10-07T04:14:44.560" v="28178" actId="478"/>
          <ac:spMkLst>
            <pc:docMk/>
            <pc:sldMk cId="4237778926" sldId="286"/>
            <ac:spMk id="7" creationId="{04A00446-5088-D0A2-430F-5E41D91941C6}"/>
          </ac:spMkLst>
        </pc:spChg>
        <pc:spChg chg="del">
          <ac:chgData name="Laura Sprouse" userId="e86628fc-438d-4342-86ef-fce19a2c10a2" providerId="ADAL" clId="{54772771-B40F-413A-A257-BF4D3CECCC30}" dt="2022-10-09T03:44:30.529" v="50506" actId="478"/>
          <ac:spMkLst>
            <pc:docMk/>
            <pc:sldMk cId="4237778926" sldId="286"/>
            <ac:spMk id="24" creationId="{EF02AD77-17EE-49EB-8387-86DED6AD894E}"/>
          </ac:spMkLst>
        </pc:spChg>
        <pc:picChg chg="del">
          <ac:chgData name="Laura Sprouse" userId="e86628fc-438d-4342-86ef-fce19a2c10a2" providerId="ADAL" clId="{54772771-B40F-413A-A257-BF4D3CECCC30}" dt="2022-10-07T04:14:38.416" v="28175" actId="478"/>
          <ac:picMkLst>
            <pc:docMk/>
            <pc:sldMk cId="4237778926" sldId="286"/>
            <ac:picMk id="13" creationId="{D5094D89-3467-444F-9A3D-B2B71654A758}"/>
          </ac:picMkLst>
        </pc:picChg>
        <pc:picChg chg="del">
          <ac:chgData name="Laura Sprouse" userId="e86628fc-438d-4342-86ef-fce19a2c10a2" providerId="ADAL" clId="{54772771-B40F-413A-A257-BF4D3CECCC30}" dt="2022-10-07T04:14:42.324" v="28177" actId="478"/>
          <ac:picMkLst>
            <pc:docMk/>
            <pc:sldMk cId="4237778926" sldId="286"/>
            <ac:picMk id="15" creationId="{6C7D5080-FE21-4E07-928E-9E970CC7E5E0}"/>
          </ac:picMkLst>
        </pc:picChg>
        <pc:picChg chg="add mod">
          <ac:chgData name="Laura Sprouse" userId="e86628fc-438d-4342-86ef-fce19a2c10a2" providerId="ADAL" clId="{54772771-B40F-413A-A257-BF4D3CECCC30}" dt="2022-10-09T03:53:04.401" v="51542" actId="1076"/>
          <ac:picMkLst>
            <pc:docMk/>
            <pc:sldMk cId="4237778926" sldId="286"/>
            <ac:picMk id="1026" creationId="{B7878559-5BE7-810A-8CCC-86EF7A9A53C5}"/>
          </ac:picMkLst>
        </pc:picChg>
      </pc:sldChg>
      <pc:sldChg chg="addSp delSp modSp del mod ord chgLayout modNotesTx">
        <pc:chgData name="Laura Sprouse" userId="e86628fc-438d-4342-86ef-fce19a2c10a2" providerId="ADAL" clId="{54772771-B40F-413A-A257-BF4D3CECCC30}" dt="2022-10-07T02:19:58.199" v="23317" actId="47"/>
        <pc:sldMkLst>
          <pc:docMk/>
          <pc:sldMk cId="4083546591" sldId="288"/>
        </pc:sldMkLst>
        <pc:spChg chg="add del mod">
          <ac:chgData name="Laura Sprouse" userId="e86628fc-438d-4342-86ef-fce19a2c10a2" providerId="ADAL" clId="{54772771-B40F-413A-A257-BF4D3CECCC30}" dt="2022-10-07T01:26:30.460" v="22308" actId="478"/>
          <ac:spMkLst>
            <pc:docMk/>
            <pc:sldMk cId="4083546591" sldId="288"/>
            <ac:spMk id="3" creationId="{A01C6E4D-D090-88CA-0AA0-D4C2E247CD5F}"/>
          </ac:spMkLst>
        </pc:spChg>
        <pc:spChg chg="add del mod">
          <ac:chgData name="Laura Sprouse" userId="e86628fc-438d-4342-86ef-fce19a2c10a2" providerId="ADAL" clId="{54772771-B40F-413A-A257-BF4D3CECCC30}" dt="2022-10-07T01:26:35.651" v="22310" actId="478"/>
          <ac:spMkLst>
            <pc:docMk/>
            <pc:sldMk cId="4083546591" sldId="288"/>
            <ac:spMk id="5" creationId="{35A37875-2853-ED35-1C5E-CCA4731FE9D0}"/>
          </ac:spMkLst>
        </pc:spChg>
        <pc:spChg chg="add del mod">
          <ac:chgData name="Laura Sprouse" userId="e86628fc-438d-4342-86ef-fce19a2c10a2" providerId="ADAL" clId="{54772771-B40F-413A-A257-BF4D3CECCC30}" dt="2022-10-07T01:26:42.048" v="22312" actId="478"/>
          <ac:spMkLst>
            <pc:docMk/>
            <pc:sldMk cId="4083546591" sldId="288"/>
            <ac:spMk id="7" creationId="{60A6ED26-9373-31C3-9EDC-93FF1C7978C4}"/>
          </ac:spMkLst>
        </pc:spChg>
        <pc:spChg chg="add del mod">
          <ac:chgData name="Laura Sprouse" userId="e86628fc-438d-4342-86ef-fce19a2c10a2" providerId="ADAL" clId="{54772771-B40F-413A-A257-BF4D3CECCC30}" dt="2022-10-07T01:26:46.920" v="22314" actId="478"/>
          <ac:spMkLst>
            <pc:docMk/>
            <pc:sldMk cId="4083546591" sldId="288"/>
            <ac:spMk id="9" creationId="{CF0B2470-F9FD-D5BB-A4C9-FBF4F5D5EFCF}"/>
          </ac:spMkLst>
        </pc:spChg>
        <pc:spChg chg="mod ord">
          <ac:chgData name="Laura Sprouse" userId="e86628fc-438d-4342-86ef-fce19a2c10a2" providerId="ADAL" clId="{54772771-B40F-413A-A257-BF4D3CECCC30}" dt="2022-10-07T01:34:49.923" v="22397" actId="700"/>
          <ac:spMkLst>
            <pc:docMk/>
            <pc:sldMk cId="4083546591" sldId="288"/>
            <ac:spMk id="10" creationId="{29E24BCE-48CF-4EA0-8CEE-DABDE8C63D2E}"/>
          </ac:spMkLst>
        </pc:spChg>
        <pc:spChg chg="add del mod">
          <ac:chgData name="Laura Sprouse" userId="e86628fc-438d-4342-86ef-fce19a2c10a2" providerId="ADAL" clId="{54772771-B40F-413A-A257-BF4D3CECCC30}" dt="2022-10-07T01:26:50.603" v="22316" actId="478"/>
          <ac:spMkLst>
            <pc:docMk/>
            <pc:sldMk cId="4083546591" sldId="288"/>
            <ac:spMk id="12" creationId="{63C3CD68-4DCB-66A9-355E-3C351911A19A}"/>
          </ac:spMkLst>
        </pc:spChg>
        <pc:spChg chg="add del mod">
          <ac:chgData name="Laura Sprouse" userId="e86628fc-438d-4342-86ef-fce19a2c10a2" providerId="ADAL" clId="{54772771-B40F-413A-A257-BF4D3CECCC30}" dt="2022-10-07T01:26:56.289" v="22318" actId="478"/>
          <ac:spMkLst>
            <pc:docMk/>
            <pc:sldMk cId="4083546591" sldId="288"/>
            <ac:spMk id="14" creationId="{71BBA1C9-D159-BA20-19BF-7066BB73141A}"/>
          </ac:spMkLst>
        </pc:spChg>
        <pc:spChg chg="add del mod">
          <ac:chgData name="Laura Sprouse" userId="e86628fc-438d-4342-86ef-fce19a2c10a2" providerId="ADAL" clId="{54772771-B40F-413A-A257-BF4D3CECCC30}" dt="2022-10-07T01:32:52.675" v="22391"/>
          <ac:spMkLst>
            <pc:docMk/>
            <pc:sldMk cId="4083546591" sldId="288"/>
            <ac:spMk id="17" creationId="{71A0E699-E1DB-0938-2727-F62A36BE5675}"/>
          </ac:spMkLst>
        </pc:spChg>
        <pc:spChg chg="del">
          <ac:chgData name="Laura Sprouse" userId="e86628fc-438d-4342-86ef-fce19a2c10a2" providerId="ADAL" clId="{54772771-B40F-413A-A257-BF4D3CECCC30}" dt="2022-10-07T01:26:28.546" v="22307" actId="478"/>
          <ac:spMkLst>
            <pc:docMk/>
            <pc:sldMk cId="4083546591" sldId="288"/>
            <ac:spMk id="21" creationId="{6EBE147A-9B99-4FFD-BC53-05C5BD025E32}"/>
          </ac:spMkLst>
        </pc:spChg>
        <pc:spChg chg="del">
          <ac:chgData name="Laura Sprouse" userId="e86628fc-438d-4342-86ef-fce19a2c10a2" providerId="ADAL" clId="{54772771-B40F-413A-A257-BF4D3CECCC30}" dt="2022-10-07T01:26:33.309" v="22309" actId="478"/>
          <ac:spMkLst>
            <pc:docMk/>
            <pc:sldMk cId="4083546591" sldId="288"/>
            <ac:spMk id="23" creationId="{B28CF967-AF84-4550-882F-01B6C8B02C75}"/>
          </ac:spMkLst>
        </pc:spChg>
        <pc:spChg chg="del">
          <ac:chgData name="Laura Sprouse" userId="e86628fc-438d-4342-86ef-fce19a2c10a2" providerId="ADAL" clId="{54772771-B40F-413A-A257-BF4D3CECCC30}" dt="2022-10-07T01:26:38.343" v="22311" actId="478"/>
          <ac:spMkLst>
            <pc:docMk/>
            <pc:sldMk cId="4083546591" sldId="288"/>
            <ac:spMk id="24" creationId="{0CA6C2C2-4BD8-4FEE-965C-BE8235FB383E}"/>
          </ac:spMkLst>
        </pc:spChg>
        <pc:spChg chg="del">
          <ac:chgData name="Laura Sprouse" userId="e86628fc-438d-4342-86ef-fce19a2c10a2" providerId="ADAL" clId="{54772771-B40F-413A-A257-BF4D3CECCC30}" dt="2022-10-07T01:26:44.715" v="22313" actId="478"/>
          <ac:spMkLst>
            <pc:docMk/>
            <pc:sldMk cId="4083546591" sldId="288"/>
            <ac:spMk id="26" creationId="{CF7E2B50-41CF-47DF-94E2-23B31B1BEC27}"/>
          </ac:spMkLst>
        </pc:spChg>
        <pc:spChg chg="add del mod">
          <ac:chgData name="Laura Sprouse" userId="e86628fc-438d-4342-86ef-fce19a2c10a2" providerId="ADAL" clId="{54772771-B40F-413A-A257-BF4D3CECCC30}" dt="2022-10-07T01:34:19.396" v="22394"/>
          <ac:spMkLst>
            <pc:docMk/>
            <pc:sldMk cId="4083546591" sldId="288"/>
            <ac:spMk id="27" creationId="{A8BE5C77-E6B2-440F-B335-C1BC7B4539AB}"/>
          </ac:spMkLst>
        </pc:spChg>
        <pc:spChg chg="del">
          <ac:chgData name="Laura Sprouse" userId="e86628fc-438d-4342-86ef-fce19a2c10a2" providerId="ADAL" clId="{54772771-B40F-413A-A257-BF4D3CECCC30}" dt="2022-10-07T01:26:49.689" v="22315" actId="478"/>
          <ac:spMkLst>
            <pc:docMk/>
            <pc:sldMk cId="4083546591" sldId="288"/>
            <ac:spMk id="28" creationId="{D404C012-EAAC-4BFF-A8C9-DE3B7374A6FC}"/>
          </ac:spMkLst>
        </pc:spChg>
        <pc:spChg chg="add mod ord">
          <ac:chgData name="Laura Sprouse" userId="e86628fc-438d-4342-86ef-fce19a2c10a2" providerId="ADAL" clId="{54772771-B40F-413A-A257-BF4D3CECCC30}" dt="2022-10-07T01:40:28.198" v="22541" actId="1076"/>
          <ac:spMkLst>
            <pc:docMk/>
            <pc:sldMk cId="4083546591" sldId="288"/>
            <ac:spMk id="31" creationId="{AF68A15B-D81C-872D-81E5-892EB21A3BD2}"/>
          </ac:spMkLst>
        </pc:spChg>
        <pc:spChg chg="add mod ord">
          <ac:chgData name="Laura Sprouse" userId="e86628fc-438d-4342-86ef-fce19a2c10a2" providerId="ADAL" clId="{54772771-B40F-413A-A257-BF4D3CECCC30}" dt="2022-10-07T01:41:07.848" v="22542" actId="1076"/>
          <ac:spMkLst>
            <pc:docMk/>
            <pc:sldMk cId="4083546591" sldId="288"/>
            <ac:spMk id="32" creationId="{BD045BE8-C965-F7B4-894F-A3055F275A30}"/>
          </ac:spMkLst>
        </pc:spChg>
        <pc:spChg chg="add mod ord">
          <ac:chgData name="Laura Sprouse" userId="e86628fc-438d-4342-86ef-fce19a2c10a2" providerId="ADAL" clId="{54772771-B40F-413A-A257-BF4D3CECCC30}" dt="2022-10-07T01:40:19.410" v="22539" actId="1076"/>
          <ac:spMkLst>
            <pc:docMk/>
            <pc:sldMk cId="4083546591" sldId="288"/>
            <ac:spMk id="33" creationId="{99C5EAEE-88B5-91B0-6C8D-4ECFDCB3FC7B}"/>
          </ac:spMkLst>
        </pc:spChg>
        <pc:spChg chg="add mod ord">
          <ac:chgData name="Laura Sprouse" userId="e86628fc-438d-4342-86ef-fce19a2c10a2" providerId="ADAL" clId="{54772771-B40F-413A-A257-BF4D3CECCC30}" dt="2022-10-07T01:38:21.897" v="22514" actId="1076"/>
          <ac:spMkLst>
            <pc:docMk/>
            <pc:sldMk cId="4083546591" sldId="288"/>
            <ac:spMk id="34" creationId="{C2EF5DE7-BA24-22CA-61DB-B8AB881EB0DD}"/>
          </ac:spMkLst>
        </pc:spChg>
        <pc:spChg chg="add del mod ord">
          <ac:chgData name="Laura Sprouse" userId="e86628fc-438d-4342-86ef-fce19a2c10a2" providerId="ADAL" clId="{54772771-B40F-413A-A257-BF4D3CECCC30}" dt="2022-10-07T01:38:14.078" v="22512" actId="478"/>
          <ac:spMkLst>
            <pc:docMk/>
            <pc:sldMk cId="4083546591" sldId="288"/>
            <ac:spMk id="35" creationId="{5957C2FE-570B-CCB2-71E5-5282D54CCE13}"/>
          </ac:spMkLst>
        </pc:spChg>
        <pc:spChg chg="add del mod ord">
          <ac:chgData name="Laura Sprouse" userId="e86628fc-438d-4342-86ef-fce19a2c10a2" providerId="ADAL" clId="{54772771-B40F-413A-A257-BF4D3CECCC30}" dt="2022-10-07T01:34:56.746" v="22400" actId="478"/>
          <ac:spMkLst>
            <pc:docMk/>
            <pc:sldMk cId="4083546591" sldId="288"/>
            <ac:spMk id="36" creationId="{5BFBA5EF-FC78-D189-D004-F30F134A6802}"/>
          </ac:spMkLst>
        </pc:spChg>
        <pc:spChg chg="del">
          <ac:chgData name="Laura Sprouse" userId="e86628fc-438d-4342-86ef-fce19a2c10a2" providerId="ADAL" clId="{54772771-B40F-413A-A257-BF4D3CECCC30}" dt="2022-10-07T00:33:23.988" v="20370" actId="478"/>
          <ac:spMkLst>
            <pc:docMk/>
            <pc:sldMk cId="4083546591" sldId="288"/>
            <ac:spMk id="37" creationId="{BF214639-68C6-49E7-90D4-F4DAFEFBFE02}"/>
          </ac:spMkLst>
        </pc:spChg>
        <pc:spChg chg="add del mod">
          <ac:chgData name="Laura Sprouse" userId="e86628fc-438d-4342-86ef-fce19a2c10a2" providerId="ADAL" clId="{54772771-B40F-413A-A257-BF4D3CECCC30}" dt="2022-10-07T01:37:36.991" v="22449"/>
          <ac:spMkLst>
            <pc:docMk/>
            <pc:sldMk cId="4083546591" sldId="288"/>
            <ac:spMk id="39" creationId="{30779DF0-69EF-744A-230C-6AA07CAD8588}"/>
          </ac:spMkLst>
        </pc:spChg>
        <pc:spChg chg="add del mod">
          <ac:chgData name="Laura Sprouse" userId="e86628fc-438d-4342-86ef-fce19a2c10a2" providerId="ADAL" clId="{54772771-B40F-413A-A257-BF4D3CECCC30}" dt="2022-10-07T01:38:11.773" v="22511" actId="478"/>
          <ac:spMkLst>
            <pc:docMk/>
            <pc:sldMk cId="4083546591" sldId="288"/>
            <ac:spMk id="42" creationId="{8EE40992-5508-0903-2FD7-203BBDFB95E9}"/>
          </ac:spMkLst>
        </pc:spChg>
        <pc:spChg chg="add del mod">
          <ac:chgData name="Laura Sprouse" userId="e86628fc-438d-4342-86ef-fce19a2c10a2" providerId="ADAL" clId="{54772771-B40F-413A-A257-BF4D3CECCC30}" dt="2022-10-07T01:38:40.669" v="22517" actId="478"/>
          <ac:spMkLst>
            <pc:docMk/>
            <pc:sldMk cId="4083546591" sldId="288"/>
            <ac:spMk id="44" creationId="{A2364CBD-8BAF-12BD-8B6A-3AD389B0C0AE}"/>
          </ac:spMkLst>
        </pc:spChg>
        <pc:spChg chg="add del">
          <ac:chgData name="Laura Sprouse" userId="e86628fc-438d-4342-86ef-fce19a2c10a2" providerId="ADAL" clId="{54772771-B40F-413A-A257-BF4D3CECCC30}" dt="2022-10-07T01:38:44.260" v="22519"/>
          <ac:spMkLst>
            <pc:docMk/>
            <pc:sldMk cId="4083546591" sldId="288"/>
            <ac:spMk id="45" creationId="{97647FDD-ACA3-1731-14D6-9C578F00DFC0}"/>
          </ac:spMkLst>
        </pc:spChg>
        <pc:spChg chg="add del mod">
          <ac:chgData name="Laura Sprouse" userId="e86628fc-438d-4342-86ef-fce19a2c10a2" providerId="ADAL" clId="{54772771-B40F-413A-A257-BF4D3CECCC30}" dt="2022-10-07T01:38:55.628" v="22523"/>
          <ac:spMkLst>
            <pc:docMk/>
            <pc:sldMk cId="4083546591" sldId="288"/>
            <ac:spMk id="46" creationId="{C1B4B327-500D-2918-4BDB-1E467F639C2D}"/>
          </ac:spMkLst>
        </pc:spChg>
        <pc:spChg chg="add del">
          <ac:chgData name="Laura Sprouse" userId="e86628fc-438d-4342-86ef-fce19a2c10a2" providerId="ADAL" clId="{54772771-B40F-413A-A257-BF4D3CECCC30}" dt="2022-10-07T01:39:18.270" v="22525"/>
          <ac:spMkLst>
            <pc:docMk/>
            <pc:sldMk cId="4083546591" sldId="288"/>
            <ac:spMk id="47" creationId="{EBC207EF-A2FB-3EA4-0F07-19AA5A0AC7EA}"/>
          </ac:spMkLst>
        </pc:spChg>
        <pc:picChg chg="add del">
          <ac:chgData name="Laura Sprouse" userId="e86628fc-438d-4342-86ef-fce19a2c10a2" providerId="ADAL" clId="{54772771-B40F-413A-A257-BF4D3CECCC30}" dt="2022-10-07T01:32:42.388" v="22388" actId="478"/>
          <ac:picMkLst>
            <pc:docMk/>
            <pc:sldMk cId="4083546591" sldId="288"/>
            <ac:picMk id="16" creationId="{C3B3E269-C9C3-4FFC-B678-9FAC0C023B36}"/>
          </ac:picMkLst>
        </pc:picChg>
        <pc:picChg chg="add mod ord modCrop">
          <ac:chgData name="Laura Sprouse" userId="e86628fc-438d-4342-86ef-fce19a2c10a2" providerId="ADAL" clId="{54772771-B40F-413A-A257-BF4D3CECCC30}" dt="2022-10-07T01:40:24.163" v="22540" actId="1076"/>
          <ac:picMkLst>
            <pc:docMk/>
            <pc:sldMk cId="4083546591" sldId="288"/>
            <ac:picMk id="18" creationId="{077922BA-B6E9-777B-8200-A9A2D7998ACC}"/>
          </ac:picMkLst>
        </pc:picChg>
        <pc:picChg chg="del">
          <ac:chgData name="Laura Sprouse" userId="e86628fc-438d-4342-86ef-fce19a2c10a2" providerId="ADAL" clId="{54772771-B40F-413A-A257-BF4D3CECCC30}" dt="2022-10-07T01:34:17.236" v="22393" actId="478"/>
          <ac:picMkLst>
            <pc:docMk/>
            <pc:sldMk cId="4083546591" sldId="288"/>
            <ac:picMk id="19" creationId="{7A34BEEA-96BB-4238-8447-EF7692728BCF}"/>
          </ac:picMkLst>
        </pc:picChg>
        <pc:picChg chg="del mod ord modCrop">
          <ac:chgData name="Laura Sprouse" userId="e86628fc-438d-4342-86ef-fce19a2c10a2" providerId="ADAL" clId="{54772771-B40F-413A-A257-BF4D3CECCC30}" dt="2022-10-07T01:37:32.675" v="22448" actId="478"/>
          <ac:picMkLst>
            <pc:docMk/>
            <pc:sldMk cId="4083546591" sldId="288"/>
            <ac:picMk id="22" creationId="{35D97CCB-3953-49C4-A165-AACA0FB04598}"/>
          </ac:picMkLst>
        </pc:picChg>
        <pc:picChg chg="mod ord modCrop">
          <ac:chgData name="Laura Sprouse" userId="e86628fc-438d-4342-86ef-fce19a2c10a2" providerId="ADAL" clId="{54772771-B40F-413A-A257-BF4D3CECCC30}" dt="2022-10-07T01:38:17.425" v="22513" actId="1076"/>
          <ac:picMkLst>
            <pc:docMk/>
            <pc:sldMk cId="4083546591" sldId="288"/>
            <ac:picMk id="25" creationId="{EB0711FA-DCE1-48D3-8BAB-D74666349A6B}"/>
          </ac:picMkLst>
        </pc:picChg>
        <pc:picChg chg="del mod ord modCrop">
          <ac:chgData name="Laura Sprouse" userId="e86628fc-438d-4342-86ef-fce19a2c10a2" providerId="ADAL" clId="{54772771-B40F-413A-A257-BF4D3CECCC30}" dt="2022-10-07T01:38:09.606" v="22510" actId="478"/>
          <ac:picMkLst>
            <pc:docMk/>
            <pc:sldMk cId="4083546591" sldId="288"/>
            <ac:picMk id="29" creationId="{3FDC01EF-08D5-42D3-B019-D274328E74E8}"/>
          </ac:picMkLst>
        </pc:picChg>
        <pc:picChg chg="add mod ord modCrop">
          <ac:chgData name="Laura Sprouse" userId="e86628fc-438d-4342-86ef-fce19a2c10a2" providerId="ADAL" clId="{54772771-B40F-413A-A257-BF4D3CECCC30}" dt="2022-10-07T01:35:57.941" v="22447" actId="18131"/>
          <ac:picMkLst>
            <pc:docMk/>
            <pc:sldMk cId="4083546591" sldId="288"/>
            <ac:picMk id="30" creationId="{4384831A-C2C9-43DD-2F86-3C52FFC6F292}"/>
          </ac:picMkLst>
        </pc:picChg>
        <pc:picChg chg="add del mod">
          <ac:chgData name="Laura Sprouse" userId="e86628fc-438d-4342-86ef-fce19a2c10a2" providerId="ADAL" clId="{54772771-B40F-413A-A257-BF4D3CECCC30}" dt="2022-10-07T01:38:38.907" v="22516" actId="478"/>
          <ac:picMkLst>
            <pc:docMk/>
            <pc:sldMk cId="4083546591" sldId="288"/>
            <ac:picMk id="40" creationId="{A3369968-D05B-36A9-A46F-BEDF2A90C829}"/>
          </ac:picMkLst>
        </pc:picChg>
        <pc:picChg chg="add mod">
          <ac:chgData name="Laura Sprouse" userId="e86628fc-438d-4342-86ef-fce19a2c10a2" providerId="ADAL" clId="{54772771-B40F-413A-A257-BF4D3CECCC30}" dt="2022-10-07T01:40:16.022" v="22538" actId="1076"/>
          <ac:picMkLst>
            <pc:docMk/>
            <pc:sldMk cId="4083546591" sldId="288"/>
            <ac:picMk id="48" creationId="{8736FBB5-D7FF-1A40-3BFC-07D49E32B275}"/>
          </ac:picMkLst>
        </pc:picChg>
        <pc:picChg chg="add del">
          <ac:chgData name="Laura Sprouse" userId="e86628fc-438d-4342-86ef-fce19a2c10a2" providerId="ADAL" clId="{54772771-B40F-413A-A257-BF4D3CECCC30}" dt="2022-10-07T01:32:38.814" v="22387"/>
          <ac:picMkLst>
            <pc:docMk/>
            <pc:sldMk cId="4083546591" sldId="288"/>
            <ac:picMk id="2050" creationId="{8241BCDB-923A-B7F4-A249-2E8A8B900167}"/>
          </ac:picMkLst>
        </pc:picChg>
        <pc:picChg chg="add del">
          <ac:chgData name="Laura Sprouse" userId="e86628fc-438d-4342-86ef-fce19a2c10a2" providerId="ADAL" clId="{54772771-B40F-413A-A257-BF4D3CECCC30}" dt="2022-10-07T01:32:46.004" v="22390" actId="478"/>
          <ac:picMkLst>
            <pc:docMk/>
            <pc:sldMk cId="4083546591" sldId="288"/>
            <ac:picMk id="2052" creationId="{3100C4CC-CF5F-786E-E18B-27CF9EA6D361}"/>
          </ac:picMkLst>
        </pc:picChg>
      </pc:sldChg>
      <pc:sldChg chg="addSp delSp modSp mod modTransition modAnim modNotesTx">
        <pc:chgData name="Laura Sprouse" userId="e86628fc-438d-4342-86ef-fce19a2c10a2" providerId="ADAL" clId="{54772771-B40F-413A-A257-BF4D3CECCC30}" dt="2022-10-09T04:04:15.833" v="51939" actId="20577"/>
        <pc:sldMkLst>
          <pc:docMk/>
          <pc:sldMk cId="3152714254" sldId="289"/>
        </pc:sldMkLst>
        <pc:spChg chg="del mod">
          <ac:chgData name="Laura Sprouse" userId="e86628fc-438d-4342-86ef-fce19a2c10a2" providerId="ADAL" clId="{54772771-B40F-413A-A257-BF4D3CECCC30}" dt="2022-10-05T21:48:29.941" v="9327" actId="478"/>
          <ac:spMkLst>
            <pc:docMk/>
            <pc:sldMk cId="3152714254" sldId="289"/>
            <ac:spMk id="2" creationId="{17AF5E29-EA4A-3B95-2AB7-FABCEC0AD70F}"/>
          </ac:spMkLst>
        </pc:spChg>
        <pc:spChg chg="del mod">
          <ac:chgData name="Laura Sprouse" userId="e86628fc-438d-4342-86ef-fce19a2c10a2" providerId="ADAL" clId="{54772771-B40F-413A-A257-BF4D3CECCC30}" dt="2022-10-09T04:04:07.120" v="51937" actId="478"/>
          <ac:spMkLst>
            <pc:docMk/>
            <pc:sldMk cId="3152714254" sldId="289"/>
            <ac:spMk id="3" creationId="{AFD31FA9-F8FB-E37A-2EA7-ED5E201BDC84}"/>
          </ac:spMkLst>
        </pc:spChg>
        <pc:spChg chg="mod">
          <ac:chgData name="Laura Sprouse" userId="e86628fc-438d-4342-86ef-fce19a2c10a2" providerId="ADAL" clId="{54772771-B40F-413A-A257-BF4D3CECCC30}" dt="2022-10-07T03:31:29.346" v="25832" actId="20577"/>
          <ac:spMkLst>
            <pc:docMk/>
            <pc:sldMk cId="3152714254" sldId="289"/>
            <ac:spMk id="4" creationId="{5CA7FB6A-96BB-28BD-3C17-53C9BDC22156}"/>
          </ac:spMkLst>
        </pc:spChg>
        <pc:spChg chg="add mod">
          <ac:chgData name="Laura Sprouse" userId="e86628fc-438d-4342-86ef-fce19a2c10a2" providerId="ADAL" clId="{54772771-B40F-413A-A257-BF4D3CECCC30}" dt="2022-10-06T22:59:52.772" v="15584" actId="20577"/>
          <ac:spMkLst>
            <pc:docMk/>
            <pc:sldMk cId="3152714254" sldId="289"/>
            <ac:spMk id="5" creationId="{AB522958-4CE3-3772-A8E8-E2D719BE3C47}"/>
          </ac:spMkLst>
        </pc:spChg>
        <pc:spChg chg="add mod">
          <ac:chgData name="Laura Sprouse" userId="e86628fc-438d-4342-86ef-fce19a2c10a2" providerId="ADAL" clId="{54772771-B40F-413A-A257-BF4D3CECCC30}" dt="2022-10-05T23:22:06.585" v="13600" actId="255"/>
          <ac:spMkLst>
            <pc:docMk/>
            <pc:sldMk cId="3152714254" sldId="289"/>
            <ac:spMk id="6" creationId="{ABD8E549-E1AB-F517-D513-F701528CB797}"/>
          </ac:spMkLst>
        </pc:spChg>
        <pc:spChg chg="add mod">
          <ac:chgData name="Laura Sprouse" userId="e86628fc-438d-4342-86ef-fce19a2c10a2" providerId="ADAL" clId="{54772771-B40F-413A-A257-BF4D3CECCC30}" dt="2022-10-09T04:04:15.833" v="51939" actId="20577"/>
          <ac:spMkLst>
            <pc:docMk/>
            <pc:sldMk cId="3152714254" sldId="289"/>
            <ac:spMk id="7" creationId="{45A64B87-81C8-CA45-754E-D81520392C58}"/>
          </ac:spMkLst>
        </pc:spChg>
        <pc:picChg chg="add mod">
          <ac:chgData name="Laura Sprouse" userId="e86628fc-438d-4342-86ef-fce19a2c10a2" providerId="ADAL" clId="{54772771-B40F-413A-A257-BF4D3CECCC30}" dt="2022-10-05T21:48:54.630" v="9329" actId="1076"/>
          <ac:picMkLst>
            <pc:docMk/>
            <pc:sldMk cId="3152714254" sldId="289"/>
            <ac:picMk id="2050" creationId="{60484920-AA21-B17C-0BC9-DB2681633713}"/>
          </ac:picMkLst>
        </pc:picChg>
      </pc:sldChg>
      <pc:sldChg chg="addSp delSp modSp mod modTransition modAnim modNotesTx">
        <pc:chgData name="Laura Sprouse" userId="e86628fc-438d-4342-86ef-fce19a2c10a2" providerId="ADAL" clId="{54772771-B40F-413A-A257-BF4D3CECCC30}" dt="2022-10-09T03:23:42.790" v="49879"/>
        <pc:sldMkLst>
          <pc:docMk/>
          <pc:sldMk cId="2401483731" sldId="290"/>
        </pc:sldMkLst>
        <pc:spChg chg="del">
          <ac:chgData name="Laura Sprouse" userId="e86628fc-438d-4342-86ef-fce19a2c10a2" providerId="ADAL" clId="{54772771-B40F-413A-A257-BF4D3CECCC30}" dt="2022-10-05T21:53:30.313" v="9409" actId="478"/>
          <ac:spMkLst>
            <pc:docMk/>
            <pc:sldMk cId="2401483731" sldId="290"/>
            <ac:spMk id="2" creationId="{17AF5E29-EA4A-3B95-2AB7-FABCEC0AD70F}"/>
          </ac:spMkLst>
        </pc:spChg>
        <pc:spChg chg="mod">
          <ac:chgData name="Laura Sprouse" userId="e86628fc-438d-4342-86ef-fce19a2c10a2" providerId="ADAL" clId="{54772771-B40F-413A-A257-BF4D3CECCC30}" dt="2022-10-05T23:37:55.162" v="13990" actId="207"/>
          <ac:spMkLst>
            <pc:docMk/>
            <pc:sldMk cId="2401483731" sldId="290"/>
            <ac:spMk id="3" creationId="{AFD31FA9-F8FB-E37A-2EA7-ED5E201BDC84}"/>
          </ac:spMkLst>
        </pc:spChg>
        <pc:spChg chg="mod">
          <ac:chgData name="Laura Sprouse" userId="e86628fc-438d-4342-86ef-fce19a2c10a2" providerId="ADAL" clId="{54772771-B40F-413A-A257-BF4D3CECCC30}" dt="2022-10-07T03:31:36.348" v="25836" actId="20577"/>
          <ac:spMkLst>
            <pc:docMk/>
            <pc:sldMk cId="2401483731" sldId="290"/>
            <ac:spMk id="4" creationId="{5CA7FB6A-96BB-28BD-3C17-53C9BDC22156}"/>
          </ac:spMkLst>
        </pc:spChg>
        <pc:spChg chg="add del mod">
          <ac:chgData name="Laura Sprouse" userId="e86628fc-438d-4342-86ef-fce19a2c10a2" providerId="ADAL" clId="{54772771-B40F-413A-A257-BF4D3CECCC30}" dt="2022-10-05T21:52:17.307" v="9349" actId="767"/>
          <ac:spMkLst>
            <pc:docMk/>
            <pc:sldMk cId="2401483731" sldId="290"/>
            <ac:spMk id="5" creationId="{F5445402-A677-0EE8-64EF-DC49606B87A5}"/>
          </ac:spMkLst>
        </pc:spChg>
        <pc:spChg chg="add del mod">
          <ac:chgData name="Laura Sprouse" userId="e86628fc-438d-4342-86ef-fce19a2c10a2" providerId="ADAL" clId="{54772771-B40F-413A-A257-BF4D3CECCC30}" dt="2022-10-05T21:53:51.586" v="9415"/>
          <ac:spMkLst>
            <pc:docMk/>
            <pc:sldMk cId="2401483731" sldId="290"/>
            <ac:spMk id="6" creationId="{02094C24-515D-F7AC-B826-CAE352B82E98}"/>
          </ac:spMkLst>
        </pc:spChg>
        <pc:spChg chg="add mod">
          <ac:chgData name="Laura Sprouse" userId="e86628fc-438d-4342-86ef-fce19a2c10a2" providerId="ADAL" clId="{54772771-B40F-413A-A257-BF4D3CECCC30}" dt="2022-10-05T23:37:43.631" v="13989" actId="255"/>
          <ac:spMkLst>
            <pc:docMk/>
            <pc:sldMk cId="2401483731" sldId="290"/>
            <ac:spMk id="7" creationId="{4867DC9B-3969-2346-4CC9-79D474999C82}"/>
          </ac:spMkLst>
        </pc:spChg>
        <pc:spChg chg="add mod">
          <ac:chgData name="Laura Sprouse" userId="e86628fc-438d-4342-86ef-fce19a2c10a2" providerId="ADAL" clId="{54772771-B40F-413A-A257-BF4D3CECCC30}" dt="2022-10-05T23:22:42.311" v="13604" actId="1076"/>
          <ac:spMkLst>
            <pc:docMk/>
            <pc:sldMk cId="2401483731" sldId="290"/>
            <ac:spMk id="8" creationId="{FDF5CF14-18B4-2A3D-A812-49396159EE0D}"/>
          </ac:spMkLst>
        </pc:spChg>
        <pc:spChg chg="add mod">
          <ac:chgData name="Laura Sprouse" userId="e86628fc-438d-4342-86ef-fce19a2c10a2" providerId="ADAL" clId="{54772771-B40F-413A-A257-BF4D3CECCC30}" dt="2022-10-05T23:24:43.267" v="13629" actId="20577"/>
          <ac:spMkLst>
            <pc:docMk/>
            <pc:sldMk cId="2401483731" sldId="290"/>
            <ac:spMk id="9" creationId="{000C23C4-BAAF-DE0A-0B2A-92ACF490A32D}"/>
          </ac:spMkLst>
        </pc:spChg>
        <pc:picChg chg="add mod">
          <ac:chgData name="Laura Sprouse" userId="e86628fc-438d-4342-86ef-fce19a2c10a2" providerId="ADAL" clId="{54772771-B40F-413A-A257-BF4D3CECCC30}" dt="2022-10-05T23:18:24.062" v="13377" actId="1076"/>
          <ac:picMkLst>
            <pc:docMk/>
            <pc:sldMk cId="2401483731" sldId="290"/>
            <ac:picMk id="3074" creationId="{ED827D8D-C2E5-3D37-3091-4344609FF37E}"/>
          </ac:picMkLst>
        </pc:picChg>
      </pc:sldChg>
      <pc:sldChg chg="addSp delSp modSp mod modTransition modAnim modNotesTx">
        <pc:chgData name="Laura Sprouse" userId="e86628fc-438d-4342-86ef-fce19a2c10a2" providerId="ADAL" clId="{54772771-B40F-413A-A257-BF4D3CECCC30}" dt="2022-10-09T03:23:49.836" v="49880"/>
        <pc:sldMkLst>
          <pc:docMk/>
          <pc:sldMk cId="1659986087" sldId="291"/>
        </pc:sldMkLst>
        <pc:spChg chg="add mod">
          <ac:chgData name="Laura Sprouse" userId="e86628fc-438d-4342-86ef-fce19a2c10a2" providerId="ADAL" clId="{54772771-B40F-413A-A257-BF4D3CECCC30}" dt="2022-10-06T22:44:45.427" v="14746" actId="20577"/>
          <ac:spMkLst>
            <pc:docMk/>
            <pc:sldMk cId="1659986087" sldId="291"/>
            <ac:spMk id="2" creationId="{A3AC3EAA-00C5-742D-6BC7-6ECBDF1150AB}"/>
          </ac:spMkLst>
        </pc:spChg>
        <pc:spChg chg="del">
          <ac:chgData name="Laura Sprouse" userId="e86628fc-438d-4342-86ef-fce19a2c10a2" providerId="ADAL" clId="{54772771-B40F-413A-A257-BF4D3CECCC30}" dt="2022-10-06T22:58:33.574" v="15449" actId="478"/>
          <ac:spMkLst>
            <pc:docMk/>
            <pc:sldMk cId="1659986087" sldId="291"/>
            <ac:spMk id="3" creationId="{AFD31FA9-F8FB-E37A-2EA7-ED5E201BDC84}"/>
          </ac:spMkLst>
        </pc:spChg>
        <pc:spChg chg="mod">
          <ac:chgData name="Laura Sprouse" userId="e86628fc-438d-4342-86ef-fce19a2c10a2" providerId="ADAL" clId="{54772771-B40F-413A-A257-BF4D3CECCC30}" dt="2022-10-07T03:31:42.950" v="25840" actId="20577"/>
          <ac:spMkLst>
            <pc:docMk/>
            <pc:sldMk cId="1659986087" sldId="291"/>
            <ac:spMk id="4" creationId="{5CA7FB6A-96BB-28BD-3C17-53C9BDC22156}"/>
          </ac:spMkLst>
        </pc:spChg>
        <pc:spChg chg="add del mod">
          <ac:chgData name="Laura Sprouse" userId="e86628fc-438d-4342-86ef-fce19a2c10a2" providerId="ADAL" clId="{54772771-B40F-413A-A257-BF4D3CECCC30}" dt="2022-10-06T22:55:08.880" v="15109" actId="767"/>
          <ac:spMkLst>
            <pc:docMk/>
            <pc:sldMk cId="1659986087" sldId="291"/>
            <ac:spMk id="5" creationId="{B234DBF1-ED61-82AF-9503-CF62F4F02932}"/>
          </ac:spMkLst>
        </pc:spChg>
        <pc:spChg chg="add mod">
          <ac:chgData name="Laura Sprouse" userId="e86628fc-438d-4342-86ef-fce19a2c10a2" providerId="ADAL" clId="{54772771-B40F-413A-A257-BF4D3CECCC30}" dt="2022-10-06T22:56:31.238" v="15320" actId="1076"/>
          <ac:spMkLst>
            <pc:docMk/>
            <pc:sldMk cId="1659986087" sldId="291"/>
            <ac:spMk id="6" creationId="{82838D85-9791-3084-A528-C0A489E6E0AF}"/>
          </ac:spMkLst>
        </pc:spChg>
        <pc:spChg chg="add mod">
          <ac:chgData name="Laura Sprouse" userId="e86628fc-438d-4342-86ef-fce19a2c10a2" providerId="ADAL" clId="{54772771-B40F-413A-A257-BF4D3CECCC30}" dt="2022-10-07T18:39:49.540" v="39359" actId="1076"/>
          <ac:spMkLst>
            <pc:docMk/>
            <pc:sldMk cId="1659986087" sldId="291"/>
            <ac:spMk id="7" creationId="{AA7B2B27-12C2-4DB0-F300-5FB3B9B947AD}"/>
          </ac:spMkLst>
        </pc:spChg>
        <pc:picChg chg="add mod">
          <ac:chgData name="Laura Sprouse" userId="e86628fc-438d-4342-86ef-fce19a2c10a2" providerId="ADAL" clId="{54772771-B40F-413A-A257-BF4D3CECCC30}" dt="2022-10-05T23:36:58.977" v="13985"/>
          <ac:picMkLst>
            <pc:docMk/>
            <pc:sldMk cId="1659986087" sldId="291"/>
            <ac:picMk id="4098" creationId="{BBA1DFC2-D454-60E1-F252-D710F3A8D535}"/>
          </ac:picMkLst>
        </pc:picChg>
      </pc:sldChg>
      <pc:sldChg chg="addSp modSp mod modTransition modAnim modNotesTx">
        <pc:chgData name="Laura Sprouse" userId="e86628fc-438d-4342-86ef-fce19a2c10a2" providerId="ADAL" clId="{54772771-B40F-413A-A257-BF4D3CECCC30}" dt="2022-10-09T03:24:10.579" v="49883"/>
        <pc:sldMkLst>
          <pc:docMk/>
          <pc:sldMk cId="3307744573" sldId="293"/>
        </pc:sldMkLst>
        <pc:spChg chg="add mod">
          <ac:chgData name="Laura Sprouse" userId="e86628fc-438d-4342-86ef-fce19a2c10a2" providerId="ADAL" clId="{54772771-B40F-413A-A257-BF4D3CECCC30}" dt="2022-10-07T00:36:42.106" v="20565" actId="403"/>
          <ac:spMkLst>
            <pc:docMk/>
            <pc:sldMk cId="3307744573" sldId="293"/>
            <ac:spMk id="2" creationId="{0C741774-A9C0-3606-85A6-1FB4B3A5169C}"/>
          </ac:spMkLst>
        </pc:spChg>
        <pc:spChg chg="mod">
          <ac:chgData name="Laura Sprouse" userId="e86628fc-438d-4342-86ef-fce19a2c10a2" providerId="ADAL" clId="{54772771-B40F-413A-A257-BF4D3CECCC30}" dt="2022-10-07T03:31:52.666" v="25844" actId="20577"/>
          <ac:spMkLst>
            <pc:docMk/>
            <pc:sldMk cId="3307744573" sldId="293"/>
            <ac:spMk id="4" creationId="{5CA7FB6A-96BB-28BD-3C17-53C9BDC22156}"/>
          </ac:spMkLst>
        </pc:spChg>
        <pc:spChg chg="add mod">
          <ac:chgData name="Laura Sprouse" userId="e86628fc-438d-4342-86ef-fce19a2c10a2" providerId="ADAL" clId="{54772771-B40F-413A-A257-BF4D3CECCC30}" dt="2022-10-06T23:33:36.547" v="17568" actId="6549"/>
          <ac:spMkLst>
            <pc:docMk/>
            <pc:sldMk cId="3307744573" sldId="293"/>
            <ac:spMk id="5" creationId="{38D2A5FB-A40B-72E6-4161-9AB7D16C6E7D}"/>
          </ac:spMkLst>
        </pc:spChg>
        <pc:picChg chg="add mod">
          <ac:chgData name="Laura Sprouse" userId="e86628fc-438d-4342-86ef-fce19a2c10a2" providerId="ADAL" clId="{54772771-B40F-413A-A257-BF4D3CECCC30}" dt="2022-10-07T00:36:20.389" v="20558"/>
          <ac:picMkLst>
            <pc:docMk/>
            <pc:sldMk cId="3307744573" sldId="293"/>
            <ac:picMk id="1026" creationId="{4915E868-5BE9-315F-D988-BB0F8DE5AE54}"/>
          </ac:picMkLst>
        </pc:picChg>
      </pc:sldChg>
      <pc:sldChg chg="delSp mod modTransition setBg modNotesTx">
        <pc:chgData name="Laura Sprouse" userId="e86628fc-438d-4342-86ef-fce19a2c10a2" providerId="ADAL" clId="{54772771-B40F-413A-A257-BF4D3CECCC30}" dt="2022-10-09T03:19:41.585" v="49863"/>
        <pc:sldMkLst>
          <pc:docMk/>
          <pc:sldMk cId="2680642839" sldId="294"/>
        </pc:sldMkLst>
        <pc:spChg chg="del">
          <ac:chgData name="Laura Sprouse" userId="e86628fc-438d-4342-86ef-fce19a2c10a2" providerId="ADAL" clId="{54772771-B40F-413A-A257-BF4D3CECCC30}" dt="2022-10-05T23:48:45.262" v="14206" actId="478"/>
          <ac:spMkLst>
            <pc:docMk/>
            <pc:sldMk cId="2680642839" sldId="294"/>
            <ac:spMk id="3" creationId="{35C95E12-1F83-B6E8-5370-87328DE75B94}"/>
          </ac:spMkLst>
        </pc:spChg>
      </pc:sldChg>
      <pc:sldChg chg="addSp delSp modSp mod modTransition setBg modAnim modNotesTx">
        <pc:chgData name="Laura Sprouse" userId="e86628fc-438d-4342-86ef-fce19a2c10a2" providerId="ADAL" clId="{54772771-B40F-413A-A257-BF4D3CECCC30}" dt="2022-10-09T03:42:41.515" v="50497"/>
        <pc:sldMkLst>
          <pc:docMk/>
          <pc:sldMk cId="1423750440" sldId="295"/>
        </pc:sldMkLst>
        <pc:spChg chg="add mod">
          <ac:chgData name="Laura Sprouse" userId="e86628fc-438d-4342-86ef-fce19a2c10a2" providerId="ADAL" clId="{54772771-B40F-413A-A257-BF4D3CECCC30}" dt="2022-10-07T02:33:54.405" v="23379" actId="20577"/>
          <ac:spMkLst>
            <pc:docMk/>
            <pc:sldMk cId="1423750440" sldId="295"/>
            <ac:spMk id="2" creationId="{6288D639-0196-5039-1C7E-7EEC1FEFCD91}"/>
          </ac:spMkLst>
        </pc:spChg>
        <pc:spChg chg="del">
          <ac:chgData name="Laura Sprouse" userId="e86628fc-438d-4342-86ef-fce19a2c10a2" providerId="ADAL" clId="{54772771-B40F-413A-A257-BF4D3CECCC30}" dt="2022-10-07T00:33:00.065" v="20366" actId="478"/>
          <ac:spMkLst>
            <pc:docMk/>
            <pc:sldMk cId="1423750440" sldId="295"/>
            <ac:spMk id="3" creationId="{B75B4313-1F85-22A3-1251-1957DA9FA337}"/>
          </ac:spMkLst>
        </pc:spChg>
        <pc:spChg chg="del">
          <ac:chgData name="Laura Sprouse" userId="e86628fc-438d-4342-86ef-fce19a2c10a2" providerId="ADAL" clId="{54772771-B40F-413A-A257-BF4D3CECCC30}" dt="2022-10-07T00:33:03.614" v="20367" actId="478"/>
          <ac:spMkLst>
            <pc:docMk/>
            <pc:sldMk cId="1423750440" sldId="295"/>
            <ac:spMk id="4" creationId="{6242BCE5-BAE9-819A-0A1B-191B1305E503}"/>
          </ac:spMkLst>
        </pc:spChg>
        <pc:spChg chg="mod">
          <ac:chgData name="Laura Sprouse" userId="e86628fc-438d-4342-86ef-fce19a2c10a2" providerId="ADAL" clId="{54772771-B40F-413A-A257-BF4D3CECCC30}" dt="2022-10-07T00:42:56.765" v="20702" actId="5793"/>
          <ac:spMkLst>
            <pc:docMk/>
            <pc:sldMk cId="1423750440" sldId="295"/>
            <ac:spMk id="6" creationId="{61ED949E-B023-D79D-675E-80BD53B9ACE6}"/>
          </ac:spMkLst>
        </pc:spChg>
        <pc:spChg chg="mod">
          <ac:chgData name="Laura Sprouse" userId="e86628fc-438d-4342-86ef-fce19a2c10a2" providerId="ADAL" clId="{54772771-B40F-413A-A257-BF4D3CECCC30}" dt="2022-10-07T00:34:41.839" v="20465" actId="948"/>
          <ac:spMkLst>
            <pc:docMk/>
            <pc:sldMk cId="1423750440" sldId="295"/>
            <ac:spMk id="7" creationId="{9637EB39-0974-E4F7-32E1-E6CDB2308411}"/>
          </ac:spMkLst>
        </pc:spChg>
      </pc:sldChg>
      <pc:sldChg chg="addSp delSp modSp new mod modTransition setBg modNotesTx">
        <pc:chgData name="Laura Sprouse" userId="e86628fc-438d-4342-86ef-fce19a2c10a2" providerId="ADAL" clId="{54772771-B40F-413A-A257-BF4D3CECCC30}" dt="2022-10-09T04:09:21.008" v="51941" actId="20577"/>
        <pc:sldMkLst>
          <pc:docMk/>
          <pc:sldMk cId="1813620406" sldId="296"/>
        </pc:sldMkLst>
        <pc:spChg chg="del mod">
          <ac:chgData name="Laura Sprouse" userId="e86628fc-438d-4342-86ef-fce19a2c10a2" providerId="ADAL" clId="{54772771-B40F-413A-A257-BF4D3CECCC30}" dt="2022-10-09T03:55:22.379" v="51719" actId="478"/>
          <ac:spMkLst>
            <pc:docMk/>
            <pc:sldMk cId="1813620406" sldId="296"/>
            <ac:spMk id="2" creationId="{C953F9A8-976D-CFF1-7115-655417EE7EC3}"/>
          </ac:spMkLst>
        </pc:spChg>
        <pc:spChg chg="del">
          <ac:chgData name="Laura Sprouse" userId="e86628fc-438d-4342-86ef-fce19a2c10a2" providerId="ADAL" clId="{54772771-B40F-413A-A257-BF4D3CECCC30}" dt="2022-10-09T03:55:24.609" v="51720" actId="478"/>
          <ac:spMkLst>
            <pc:docMk/>
            <pc:sldMk cId="1813620406" sldId="296"/>
            <ac:spMk id="3" creationId="{7EFD9E24-6084-ACCC-D417-2120459A217C}"/>
          </ac:spMkLst>
        </pc:spChg>
        <pc:spChg chg="del">
          <ac:chgData name="Laura Sprouse" userId="e86628fc-438d-4342-86ef-fce19a2c10a2" providerId="ADAL" clId="{54772771-B40F-413A-A257-BF4D3CECCC30}" dt="2022-10-03T17:03:27.074" v="1203" actId="478"/>
          <ac:spMkLst>
            <pc:docMk/>
            <pc:sldMk cId="1813620406" sldId="296"/>
            <ac:spMk id="4" creationId="{C1347D1E-0F0C-D06D-4111-EFD522F5E083}"/>
          </ac:spMkLst>
        </pc:spChg>
        <pc:spChg chg="add mod">
          <ac:chgData name="Laura Sprouse" userId="e86628fc-438d-4342-86ef-fce19a2c10a2" providerId="ADAL" clId="{54772771-B40F-413A-A257-BF4D3CECCC30}" dt="2022-10-03T17:03:33.383" v="1213" actId="20577"/>
          <ac:spMkLst>
            <pc:docMk/>
            <pc:sldMk cId="1813620406" sldId="296"/>
            <ac:spMk id="5" creationId="{0132D543-F272-3CAE-3335-5E058AAFB191}"/>
          </ac:spMkLst>
        </pc:spChg>
        <pc:spChg chg="add mod">
          <ac:chgData name="Laura Sprouse" userId="e86628fc-438d-4342-86ef-fce19a2c10a2" providerId="ADAL" clId="{54772771-B40F-413A-A257-BF4D3CECCC30}" dt="2022-10-09T04:01:04.311" v="51926" actId="20577"/>
          <ac:spMkLst>
            <pc:docMk/>
            <pc:sldMk cId="1813620406" sldId="296"/>
            <ac:spMk id="7" creationId="{03B6F7E2-866E-5A30-3C34-028DCB3B4062}"/>
          </ac:spMkLst>
        </pc:spChg>
      </pc:sldChg>
      <pc:sldChg chg="addSp delSp modSp add mod modTransition modNotesTx">
        <pc:chgData name="Laura Sprouse" userId="e86628fc-438d-4342-86ef-fce19a2c10a2" providerId="ADAL" clId="{54772771-B40F-413A-A257-BF4D3CECCC30}" dt="2022-10-09T03:19:41.585" v="49863"/>
        <pc:sldMkLst>
          <pc:docMk/>
          <pc:sldMk cId="1896607956" sldId="297"/>
        </pc:sldMkLst>
        <pc:spChg chg="add mod">
          <ac:chgData name="Laura Sprouse" userId="e86628fc-438d-4342-86ef-fce19a2c10a2" providerId="ADAL" clId="{54772771-B40F-413A-A257-BF4D3CECCC30}" dt="2022-10-05T23:48:58.988" v="14209" actId="1076"/>
          <ac:spMkLst>
            <pc:docMk/>
            <pc:sldMk cId="1896607956" sldId="297"/>
            <ac:spMk id="2" creationId="{2D3CDAB4-7608-D37E-82CC-9D1638E2F58C}"/>
          </ac:spMkLst>
        </pc:spChg>
        <pc:spChg chg="del">
          <ac:chgData name="Laura Sprouse" userId="e86628fc-438d-4342-86ef-fce19a2c10a2" providerId="ADAL" clId="{54772771-B40F-413A-A257-BF4D3CECCC30}" dt="2022-10-05T23:46:42.096" v="14183" actId="478"/>
          <ac:spMkLst>
            <pc:docMk/>
            <pc:sldMk cId="1896607956" sldId="297"/>
            <ac:spMk id="3" creationId="{35C95E12-1F83-B6E8-5370-87328DE75B94}"/>
          </ac:spMkLst>
        </pc:spChg>
        <pc:spChg chg="mod">
          <ac:chgData name="Laura Sprouse" userId="e86628fc-438d-4342-86ef-fce19a2c10a2" providerId="ADAL" clId="{54772771-B40F-413A-A257-BF4D3CECCC30}" dt="2022-10-05T23:49:29.458" v="14220" actId="1076"/>
          <ac:spMkLst>
            <pc:docMk/>
            <pc:sldMk cId="1896607956" sldId="297"/>
            <ac:spMk id="5" creationId="{A4462057-6AD1-4FD5-261F-FBD8FCA2A735}"/>
          </ac:spMkLst>
        </pc:spChg>
        <pc:spChg chg="mod">
          <ac:chgData name="Laura Sprouse" userId="e86628fc-438d-4342-86ef-fce19a2c10a2" providerId="ADAL" clId="{54772771-B40F-413A-A257-BF4D3CECCC30}" dt="2022-10-05T23:48:52.924" v="14208" actId="1076"/>
          <ac:spMkLst>
            <pc:docMk/>
            <pc:sldMk cId="1896607956" sldId="297"/>
            <ac:spMk id="7" creationId="{8FB32B1E-1C29-D32C-7285-5F3AF19E4CA8}"/>
          </ac:spMkLst>
        </pc:spChg>
        <pc:picChg chg="del">
          <ac:chgData name="Laura Sprouse" userId="e86628fc-438d-4342-86ef-fce19a2c10a2" providerId="ADAL" clId="{54772771-B40F-413A-A257-BF4D3CECCC30}" dt="2022-10-03T17:24:35.215" v="2558" actId="478"/>
          <ac:picMkLst>
            <pc:docMk/>
            <pc:sldMk cId="1896607956" sldId="297"/>
            <ac:picMk id="6" creationId="{0C817C23-4909-BC7B-CE02-C86AFAF5DC25}"/>
          </ac:picMkLst>
        </pc:picChg>
        <pc:picChg chg="add del mod">
          <ac:chgData name="Laura Sprouse" userId="e86628fc-438d-4342-86ef-fce19a2c10a2" providerId="ADAL" clId="{54772771-B40F-413A-A257-BF4D3CECCC30}" dt="2022-10-05T20:10:34.701" v="3516"/>
          <ac:picMkLst>
            <pc:docMk/>
            <pc:sldMk cId="1896607956" sldId="297"/>
            <ac:picMk id="1026" creationId="{65D3A4A3-EA93-CAE6-47F1-3A9309A2936C}"/>
          </ac:picMkLst>
        </pc:picChg>
        <pc:picChg chg="add mod">
          <ac:chgData name="Laura Sprouse" userId="e86628fc-438d-4342-86ef-fce19a2c10a2" providerId="ADAL" clId="{54772771-B40F-413A-A257-BF4D3CECCC30}" dt="2022-10-05T23:49:02.686" v="14211" actId="1076"/>
          <ac:picMkLst>
            <pc:docMk/>
            <pc:sldMk cId="1896607956" sldId="297"/>
            <ac:picMk id="1028" creationId="{272FC106-F8D6-31BD-B70D-DFC4231A83B6}"/>
          </ac:picMkLst>
        </pc:picChg>
      </pc:sldChg>
      <pc:sldChg chg="modSp add mod modTransition modAnim modNotesTx">
        <pc:chgData name="Laura Sprouse" userId="e86628fc-438d-4342-86ef-fce19a2c10a2" providerId="ADAL" clId="{54772771-B40F-413A-A257-BF4D3CECCC30}" dt="2022-10-09T03:42:53.162" v="50499"/>
        <pc:sldMkLst>
          <pc:docMk/>
          <pc:sldMk cId="2374567330" sldId="298"/>
        </pc:sldMkLst>
        <pc:spChg chg="mod">
          <ac:chgData name="Laura Sprouse" userId="e86628fc-438d-4342-86ef-fce19a2c10a2" providerId="ADAL" clId="{54772771-B40F-413A-A257-BF4D3CECCC30}" dt="2022-10-09T01:54:08.074" v="43122" actId="20577"/>
          <ac:spMkLst>
            <pc:docMk/>
            <pc:sldMk cId="2374567330" sldId="298"/>
            <ac:spMk id="2" creationId="{6288D639-0196-5039-1C7E-7EEC1FEFCD91}"/>
          </ac:spMkLst>
        </pc:spChg>
        <pc:spChg chg="mod">
          <ac:chgData name="Laura Sprouse" userId="e86628fc-438d-4342-86ef-fce19a2c10a2" providerId="ADAL" clId="{54772771-B40F-413A-A257-BF4D3CECCC30}" dt="2022-10-07T00:46:33.134" v="21225" actId="20577"/>
          <ac:spMkLst>
            <pc:docMk/>
            <pc:sldMk cId="2374567330" sldId="298"/>
            <ac:spMk id="6" creationId="{61ED949E-B023-D79D-675E-80BD53B9ACE6}"/>
          </ac:spMkLst>
        </pc:spChg>
        <pc:spChg chg="mod">
          <ac:chgData name="Laura Sprouse" userId="e86628fc-438d-4342-86ef-fce19a2c10a2" providerId="ADAL" clId="{54772771-B40F-413A-A257-BF4D3CECCC30}" dt="2022-10-09T01:55:24.215" v="43288" actId="20577"/>
          <ac:spMkLst>
            <pc:docMk/>
            <pc:sldMk cId="2374567330" sldId="298"/>
            <ac:spMk id="7" creationId="{9637EB39-0974-E4F7-32E1-E6CDB2308411}"/>
          </ac:spMkLst>
        </pc:spChg>
      </pc:sldChg>
      <pc:sldChg chg="addSp delSp modSp new mod modTransition modClrScheme chgLayout">
        <pc:chgData name="Laura Sprouse" userId="e86628fc-438d-4342-86ef-fce19a2c10a2" providerId="ADAL" clId="{54772771-B40F-413A-A257-BF4D3CECCC30}" dt="2022-10-09T04:02:10.251" v="51933" actId="1076"/>
        <pc:sldMkLst>
          <pc:docMk/>
          <pc:sldMk cId="3872255430" sldId="299"/>
        </pc:sldMkLst>
        <pc:spChg chg="del">
          <ac:chgData name="Laura Sprouse" userId="e86628fc-438d-4342-86ef-fce19a2c10a2" providerId="ADAL" clId="{54772771-B40F-413A-A257-BF4D3CECCC30}" dt="2022-10-09T03:01:54.796" v="48253" actId="700"/>
          <ac:spMkLst>
            <pc:docMk/>
            <pc:sldMk cId="3872255430" sldId="299"/>
            <ac:spMk id="2" creationId="{389CF8C3-B8EB-7FCF-64EB-9A928A0B5E26}"/>
          </ac:spMkLst>
        </pc:spChg>
        <pc:spChg chg="del">
          <ac:chgData name="Laura Sprouse" userId="e86628fc-438d-4342-86ef-fce19a2c10a2" providerId="ADAL" clId="{54772771-B40F-413A-A257-BF4D3CECCC30}" dt="2022-10-09T03:01:54.796" v="48253" actId="700"/>
          <ac:spMkLst>
            <pc:docMk/>
            <pc:sldMk cId="3872255430" sldId="299"/>
            <ac:spMk id="3" creationId="{C2C64085-B838-B866-7CE3-B2C8AD2DBF25}"/>
          </ac:spMkLst>
        </pc:spChg>
        <pc:spChg chg="del">
          <ac:chgData name="Laura Sprouse" userId="e86628fc-438d-4342-86ef-fce19a2c10a2" providerId="ADAL" clId="{54772771-B40F-413A-A257-BF4D3CECCC30}" dt="2022-10-09T03:01:54.796" v="48253" actId="700"/>
          <ac:spMkLst>
            <pc:docMk/>
            <pc:sldMk cId="3872255430" sldId="299"/>
            <ac:spMk id="4" creationId="{1345BC48-4F23-94A3-CB8D-C5759557E39A}"/>
          </ac:spMkLst>
        </pc:spChg>
        <pc:spChg chg="del mod ord">
          <ac:chgData name="Laura Sprouse" userId="e86628fc-438d-4342-86ef-fce19a2c10a2" providerId="ADAL" clId="{54772771-B40F-413A-A257-BF4D3CECCC30}" dt="2022-10-09T03:01:54.796" v="48253" actId="700"/>
          <ac:spMkLst>
            <pc:docMk/>
            <pc:sldMk cId="3872255430" sldId="299"/>
            <ac:spMk id="5" creationId="{34640E6B-62FB-3F5C-D1AF-19323CFCDE34}"/>
          </ac:spMkLst>
        </pc:spChg>
        <pc:spChg chg="del">
          <ac:chgData name="Laura Sprouse" userId="e86628fc-438d-4342-86ef-fce19a2c10a2" providerId="ADAL" clId="{54772771-B40F-413A-A257-BF4D3CECCC30}" dt="2022-10-09T03:01:54.796" v="48253" actId="700"/>
          <ac:spMkLst>
            <pc:docMk/>
            <pc:sldMk cId="3872255430" sldId="299"/>
            <ac:spMk id="6" creationId="{A897D314-21BE-A1BA-EA77-942282DBE445}"/>
          </ac:spMkLst>
        </pc:spChg>
        <pc:spChg chg="del mod ord">
          <ac:chgData name="Laura Sprouse" userId="e86628fc-438d-4342-86ef-fce19a2c10a2" providerId="ADAL" clId="{54772771-B40F-413A-A257-BF4D3CECCC30}" dt="2022-10-09T03:43:54.271" v="50502" actId="478"/>
          <ac:spMkLst>
            <pc:docMk/>
            <pc:sldMk cId="3872255430" sldId="299"/>
            <ac:spMk id="7" creationId="{F7CFF088-5E82-1811-7660-89B61164797B}"/>
          </ac:spMkLst>
        </pc:spChg>
        <pc:spChg chg="del mod ord">
          <ac:chgData name="Laura Sprouse" userId="e86628fc-438d-4342-86ef-fce19a2c10a2" providerId="ADAL" clId="{54772771-B40F-413A-A257-BF4D3CECCC30}" dt="2022-10-09T03:43:56.466" v="50503" actId="478"/>
          <ac:spMkLst>
            <pc:docMk/>
            <pc:sldMk cId="3872255430" sldId="299"/>
            <ac:spMk id="8" creationId="{05B0453D-72A6-8958-AFD7-DAB6FE19A533}"/>
          </ac:spMkLst>
        </pc:spChg>
        <pc:spChg chg="del mod ord">
          <ac:chgData name="Laura Sprouse" userId="e86628fc-438d-4342-86ef-fce19a2c10a2" providerId="ADAL" clId="{54772771-B40F-413A-A257-BF4D3CECCC30}" dt="2022-10-09T03:01:54.796" v="48253" actId="700"/>
          <ac:spMkLst>
            <pc:docMk/>
            <pc:sldMk cId="3872255430" sldId="299"/>
            <ac:spMk id="9" creationId="{173886A0-FA9F-A539-9A8B-73CBF54A3088}"/>
          </ac:spMkLst>
        </pc:spChg>
        <pc:spChg chg="add mod ord">
          <ac:chgData name="Laura Sprouse" userId="e86628fc-438d-4342-86ef-fce19a2c10a2" providerId="ADAL" clId="{54772771-B40F-413A-A257-BF4D3CECCC30}" dt="2022-10-09T03:03:48.933" v="48338" actId="27636"/>
          <ac:spMkLst>
            <pc:docMk/>
            <pc:sldMk cId="3872255430" sldId="299"/>
            <ac:spMk id="10" creationId="{AAFF20EC-DF26-E3CC-1335-6F12C086A0AA}"/>
          </ac:spMkLst>
        </pc:spChg>
        <pc:spChg chg="add del mod ord">
          <ac:chgData name="Laura Sprouse" userId="e86628fc-438d-4342-86ef-fce19a2c10a2" providerId="ADAL" clId="{54772771-B40F-413A-A257-BF4D3CECCC30}" dt="2022-10-09T03:01:57.594" v="48255" actId="478"/>
          <ac:spMkLst>
            <pc:docMk/>
            <pc:sldMk cId="3872255430" sldId="299"/>
            <ac:spMk id="11" creationId="{68D1E9CC-37C9-A043-46C7-06D4E17CE855}"/>
          </ac:spMkLst>
        </pc:spChg>
        <pc:spChg chg="add mod">
          <ac:chgData name="Laura Sprouse" userId="e86628fc-438d-4342-86ef-fce19a2c10a2" providerId="ADAL" clId="{54772771-B40F-413A-A257-BF4D3CECCC30}" dt="2022-10-09T03:43:08.293" v="50501" actId="1076"/>
          <ac:spMkLst>
            <pc:docMk/>
            <pc:sldMk cId="3872255430" sldId="299"/>
            <ac:spMk id="12" creationId="{55C26E63-C271-C785-BCD1-01067D04F14B}"/>
          </ac:spMkLst>
        </pc:spChg>
        <pc:picChg chg="add mod">
          <ac:chgData name="Laura Sprouse" userId="e86628fc-438d-4342-86ef-fce19a2c10a2" providerId="ADAL" clId="{54772771-B40F-413A-A257-BF4D3CECCC30}" dt="2022-10-09T04:02:10.251" v="51933" actId="1076"/>
          <ac:picMkLst>
            <pc:docMk/>
            <pc:sldMk cId="3872255430" sldId="299"/>
            <ac:picMk id="14" creationId="{A6330669-3B8F-0072-F0FC-397BEB9716DB}"/>
          </ac:picMkLst>
        </pc:picChg>
      </pc:sldChg>
      <pc:sldMasterChg chg="modTransition modSldLayout">
        <pc:chgData name="Laura Sprouse" userId="e86628fc-438d-4342-86ef-fce19a2c10a2" providerId="ADAL" clId="{54772771-B40F-413A-A257-BF4D3CECCC30}" dt="2022-10-09T03:19:41.585" v="49863"/>
        <pc:sldMasterMkLst>
          <pc:docMk/>
          <pc:sldMasterMk cId="1788353970" sldId="2147483648"/>
        </pc:sldMasterMkLst>
        <pc:sldLayoutChg chg="modTransition">
          <pc:chgData name="Laura Sprouse" userId="e86628fc-438d-4342-86ef-fce19a2c10a2" providerId="ADAL" clId="{54772771-B40F-413A-A257-BF4D3CECCC30}" dt="2022-10-09T03:19:41.585" v="49863"/>
          <pc:sldLayoutMkLst>
            <pc:docMk/>
            <pc:sldMasterMk cId="1788353970" sldId="2147483648"/>
            <pc:sldLayoutMk cId="2916498579" sldId="2147483649"/>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2782271272" sldId="2147483650"/>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2802635032" sldId="2147483651"/>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3010694361" sldId="2147483652"/>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4062460032" sldId="2147483653"/>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1476947594" sldId="2147483654"/>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2875107226" sldId="2147483655"/>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799200540" sldId="2147483656"/>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435165984" sldId="2147483657"/>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2046419592" sldId="2147483658"/>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2405858091" sldId="2147483659"/>
          </pc:sldLayoutMkLst>
        </pc:sldLayoutChg>
        <pc:sldLayoutChg chg="modTransition">
          <pc:chgData name="Laura Sprouse" userId="e86628fc-438d-4342-86ef-fce19a2c10a2" providerId="ADAL" clId="{54772771-B40F-413A-A257-BF4D3CECCC30}" dt="2022-10-09T03:19:41.585" v="49863"/>
          <pc:sldLayoutMkLst>
            <pc:docMk/>
            <pc:sldMasterMk cId="1788353970" sldId="2147483648"/>
            <pc:sldLayoutMk cId="2516745308"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10/8/2022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10/8/2022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of the Jordan River – a spiritually significant site to many faith traditions, that can represent healing, restoration, holiness, freedom, etc. </a:t>
            </a:r>
          </a:p>
          <a:p>
            <a:endParaRPr lang="en-US" dirty="0"/>
          </a:p>
          <a:p>
            <a:r>
              <a:rPr lang="en-US" dirty="0"/>
              <a:t>This verse is significant to me personally, but it also applies to how faith can support regeneration, change, and recovery. It reminds us that our faith communities can be “rivers in the desert” for persons in despair or grief.</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dirty="0"/>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We’re going to start by discussing what barriers may exist for faith communities to engage in suicide prevention work</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Stigma and judgment – of both a mental health issue/suicide AND of specific religious practice</a:t>
            </a:r>
          </a:p>
          <a:p>
            <a:pPr marL="628650" lvl="1" indent="-171450">
              <a:buFont typeface="Arial" panose="020B0604020202020204" pitchFamily="34" charset="0"/>
              <a:buChar char="•"/>
            </a:pPr>
            <a:r>
              <a:rPr lang="en-US" dirty="0"/>
              <a:t>Mental illness can be isolating for individuals and families, and suicide has historically been considered a sin in many faith traditions – some people with faith groups are still judgmental and believe the person who died by suicide simply did not hold onto the beliefs or pray and practice the rituals of their faith diligently enough. Some faith groups have gone as far as to deny funeral rites or memorial services to bereaved families, ban the bodies of suicide victims from cemeteries, and excluded survivors from activities.</a:t>
            </a:r>
          </a:p>
          <a:p>
            <a:pPr marL="628650" lvl="1" indent="-171450">
              <a:buFont typeface="Arial" panose="020B0604020202020204" pitchFamily="34" charset="0"/>
              <a:buChar char="•"/>
            </a:pPr>
            <a:r>
              <a:rPr lang="en-US" dirty="0"/>
              <a:t>Additionally, very few seminaries incorporate adequate information about mental illness into their core curriculum, so religious leaders may hold preconceived false notions about mental health and suicide</a:t>
            </a:r>
          </a:p>
          <a:p>
            <a:pPr marL="628650" lvl="1" indent="-171450">
              <a:buFont typeface="Arial" panose="020B0604020202020204" pitchFamily="34" charset="0"/>
              <a:buChar char="•"/>
            </a:pPr>
            <a:r>
              <a:rPr lang="en-US" dirty="0"/>
              <a:t>Suicide is not condoned in most faiths, but it is important that people do not feel condemned for having a mental health condition or thoughts of suicide</a:t>
            </a:r>
          </a:p>
          <a:p>
            <a:pPr marL="628650" lvl="1" indent="-171450">
              <a:buFont typeface="Arial" panose="020B0604020202020204" pitchFamily="34" charset="0"/>
              <a:buChar char="•"/>
            </a:pPr>
            <a:r>
              <a:rPr lang="en-US" dirty="0"/>
              <a:t>Religious affiliation </a:t>
            </a:r>
            <a:r>
              <a:rPr lang="en-US" b="0" i="0" dirty="0">
                <a:solidFill>
                  <a:srgbClr val="212121"/>
                </a:solidFill>
                <a:effectLst/>
                <a:latin typeface="Cambria" panose="02040503050406030204" pitchFamily="18" charset="0"/>
              </a:rPr>
              <a:t>can connect a person to community but adhering to a minority affiliation might also cause feelings of isolation. In countries or societies that oppose specific religions or religion-in-general, a person’s religious beliefs and practices are less likely to protect against suicide. If religion leaves a person feeling guilty, distant from God, or abandoned by the religious community, that can increase suicide risk. (Lawrence, Oquendo, and Stanley)</a:t>
            </a:r>
          </a:p>
          <a:p>
            <a:pPr marL="628650" lvl="1" indent="-171450">
              <a:buFont typeface="Arial" panose="020B0604020202020204" pitchFamily="34" charset="0"/>
              <a:buChar char="•"/>
            </a:pPr>
            <a:r>
              <a:rPr lang="en-US" b="0" i="0" dirty="0">
                <a:solidFill>
                  <a:srgbClr val="212121"/>
                </a:solidFill>
                <a:effectLst/>
                <a:latin typeface="Cambria" panose="02040503050406030204" pitchFamily="18" charset="0"/>
              </a:rPr>
              <a:t>Also, faith leaders may have ethical or legal hesitations to supporting someone at risk of suicide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Discriminatory practices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faith communities – particularly fundamentalist groups - hold values and beliefs that discriminate or marginalize certain populations (i.e. the LGBTQ+ community)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practices can be reinforced at church, school, and/or home and can result from suppression of normal development, damage to normal thinking and feeling abilities, self-doubt and loss of control, and physical/sexual abuse</a:t>
            </a:r>
          </a:p>
          <a:p>
            <a:pPr marL="171450" indent="-171450">
              <a:buFont typeface="Arial" panose="020B0604020202020204" pitchFamily="34" charset="0"/>
              <a:buChar char="•"/>
            </a:pPr>
            <a:r>
              <a:rPr lang="en-US" dirty="0"/>
              <a:t>Religious trauma</a:t>
            </a:r>
          </a:p>
          <a:p>
            <a:pPr marL="628650" lvl="1" indent="-171450">
              <a:buFont typeface="Arial" panose="020B0604020202020204" pitchFamily="34" charset="0"/>
              <a:buChar char="•"/>
            </a:pPr>
            <a:r>
              <a:rPr lang="en-US" dirty="0"/>
              <a:t>Authoritarianism + toxic theology</a:t>
            </a:r>
          </a:p>
          <a:p>
            <a:pPr marL="628650" lvl="1" indent="-171450">
              <a:buFont typeface="Arial" panose="020B0604020202020204" pitchFamily="34" charset="0"/>
              <a:buChar char="•"/>
            </a:pPr>
            <a:r>
              <a:rPr lang="en-US" dirty="0"/>
              <a:t>Some people may struggle with religious trauma syndrome (Marlene </a:t>
            </a:r>
            <a:r>
              <a:rPr lang="en-US" dirty="0" err="1"/>
              <a:t>Winell</a:t>
            </a:r>
            <a:r>
              <a:rPr lang="en-US" dirty="0"/>
              <a:t> at Journey Free) – condition experienced by people who are struggling with leaving an authoritarian, dogmatic religion and coping with the damage of indoctrination</a:t>
            </a:r>
          </a:p>
          <a:p>
            <a:pPr marL="628650" lvl="1" indent="-171450">
              <a:buFont typeface="Arial" panose="020B0604020202020204" pitchFamily="34" charset="0"/>
              <a:buChar char="•"/>
            </a:pPr>
            <a:r>
              <a:rPr lang="en-US" dirty="0"/>
              <a:t>They may be going through the shattering of a personally meaningful faith and/or breaking away from a controlling community and lifestyle – they may struggle to make sense of life after losing the basis of their reality </a:t>
            </a:r>
          </a:p>
          <a:p>
            <a:pPr marL="171450" indent="-171450">
              <a:buFont typeface="Arial" panose="020B0604020202020204" pitchFamily="34" charset="0"/>
              <a:buChar char="•"/>
            </a:pPr>
            <a:r>
              <a:rPr lang="en-US" dirty="0"/>
              <a:t>Difficulty making professional referrals	</a:t>
            </a:r>
          </a:p>
          <a:p>
            <a:pPr marL="628650" lvl="1" indent="-171450">
              <a:buFont typeface="Arial" panose="020B0604020202020204" pitchFamily="34" charset="0"/>
              <a:buChar char="•"/>
            </a:pPr>
            <a:r>
              <a:rPr lang="en-US" dirty="0"/>
              <a:t>May have hesitance referring congregants to “secular” providers</a:t>
            </a:r>
          </a:p>
          <a:p>
            <a:pPr marL="628650" lvl="1" indent="-171450">
              <a:buFont typeface="Arial" panose="020B0604020202020204" pitchFamily="34" charset="0"/>
              <a:buChar char="•"/>
            </a:pPr>
            <a:r>
              <a:rPr lang="en-US" dirty="0"/>
              <a:t>May not have the capacity to support someone while they are on a waitlist for a more long-term provider</a:t>
            </a:r>
          </a:p>
          <a:p>
            <a:pPr marL="628650" lvl="1" indent="-171450">
              <a:buFont typeface="Arial" panose="020B0604020202020204" pitchFamily="34" charset="0"/>
              <a:buChar char="•"/>
            </a:pPr>
            <a:r>
              <a:rPr lang="en-US" dirty="0"/>
              <a:t>In an interfaith conversation hosted by the Suicide Prevention Resource Center in 2009, participants agreed that “direct, visible collaborations between clergy and mental health professionals would be extremely beneficial because they would enhance and extend each other’s credibility and accessibility to those they serve.</a:t>
            </a:r>
          </a:p>
          <a:p>
            <a:pPr marL="171450" indent="-171450">
              <a:buFont typeface="Arial" panose="020B0604020202020204" pitchFamily="34" charset="0"/>
              <a:buChar char="•"/>
            </a:pPr>
            <a:r>
              <a:rPr lang="en-US" dirty="0"/>
              <a:t>Resources</a:t>
            </a:r>
          </a:p>
          <a:p>
            <a:pPr marL="628650" lvl="1" indent="-171450">
              <a:buFont typeface="Arial" panose="020B0604020202020204" pitchFamily="34" charset="0"/>
              <a:buChar char="•"/>
            </a:pPr>
            <a:r>
              <a:rPr lang="en-US" dirty="0"/>
              <a:t>There is a lack of Energy/people: Faith communities may have staff or leaders that take on multiple roles – a pastor might also be the janitor, or one person may be running multiple areas of the church. Faith communities may also rely heavily on volunteers to operate effectively. They may not feel equipped to support those experiencing a mental health issue or thoughts of suicide.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Knowledge: Many faith leaders may have not received formal education on counseling those experiencing mental health concerns or thoughts of suicide, and a vast range of opinions and beliefs about suicide can complicate responding to those in need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Finances: suicide gatekeeper and intervention trainings can be expensive to provide. Faith communities operating with a limited budget may not be able to afford bringing enough training to their staff and congregations.</a:t>
            </a:r>
          </a:p>
          <a:p>
            <a:pPr marL="628650" lvl="1" indent="-171450">
              <a:buFont typeface="Arial" panose="020B0604020202020204" pitchFamily="34" charset="0"/>
              <a:buChar char="•"/>
            </a:pPr>
            <a:r>
              <a:rPr lang="en-US" dirty="0"/>
              <a:t>On the other hand, faith communities may feel overwhelmed with the resources available to them. There are SO many suicide prevention and intervention strategies, trainings, and plans available, and it can be challenging to determine which is appropriate for a specific setting. They may not know which community providers can support someone in need or are only familiar with a few providers.</a:t>
            </a:r>
          </a:p>
          <a:p>
            <a:pPr marL="171450" lvl="0" indent="-171450">
              <a:buFont typeface="Arial" panose="020B0604020202020204" pitchFamily="34" charset="0"/>
              <a:buChar char="•"/>
            </a:pPr>
            <a:r>
              <a:rPr lang="en-US" dirty="0"/>
              <a:t>Data</a:t>
            </a:r>
          </a:p>
          <a:p>
            <a:pPr marL="628650" lvl="1" indent="-171450">
              <a:buFont typeface="Arial" panose="020B0604020202020204" pitchFamily="34" charset="0"/>
              <a:buChar char="•"/>
            </a:pPr>
            <a:r>
              <a:rPr lang="en-US" dirty="0"/>
              <a:t>E</a:t>
            </a:r>
            <a:r>
              <a:rPr lang="en-US" b="0" i="0" dirty="0">
                <a:solidFill>
                  <a:srgbClr val="212121"/>
                </a:solidFill>
                <a:effectLst/>
                <a:latin typeface="Cambria" panose="02040503050406030204" pitchFamily="18" charset="0"/>
              </a:rPr>
              <a:t>xisting studies have limitations. Religious variables often lack detail, which makes it difficult to identify the most active components of the relationship between religion and suicide risk. Religious variables considered in studies address very different aspects of religion (e.g. affiliation versus practices) which limit attempts to generalize conclusions to religion in general.</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a:p>
        </p:txBody>
      </p:sp>
    </p:spTree>
    <p:extLst>
      <p:ext uri="{BB962C8B-B14F-4D97-AF65-F5344CB8AC3E}">
        <p14:creationId xmlns:p14="http://schemas.microsoft.com/office/powerpoint/2010/main" val="83661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Font typeface="Arial" panose="020B0604020202020204" pitchFamily="34" charset="0"/>
              <a:buNone/>
            </a:pPr>
            <a:r>
              <a:rPr lang="en-US" sz="1200" dirty="0">
                <a:solidFill>
                  <a:schemeClr val="accent2">
                    <a:lumMod val="50000"/>
                  </a:schemeClr>
                </a:solidFill>
                <a:latin typeface="Avenir Next LT Pro Demi" panose="020B0704020202020204" pitchFamily="34" charset="0"/>
                <a:cs typeface="Biome Light" panose="020B0303030204020804" pitchFamily="34" charset="0"/>
              </a:rPr>
              <a:t>Let’s talk about some of the strengths and benefits that faith communities bring to the table with regards to suicide prevention.</a:t>
            </a:r>
          </a:p>
          <a:p>
            <a:pPr marL="0" indent="0">
              <a:lnSpc>
                <a:spcPct val="100000"/>
              </a:lnSpc>
              <a:spcBef>
                <a:spcPts val="0"/>
              </a:spcBef>
              <a:spcAft>
                <a:spcPts val="600"/>
              </a:spcAft>
              <a:buFont typeface="Arial" panose="020B0604020202020204" pitchFamily="34" charset="0"/>
              <a:buNone/>
            </a:pPr>
            <a:endParaRPr lang="en-US" sz="1200" dirty="0">
              <a:solidFill>
                <a:schemeClr val="accent2">
                  <a:lumMod val="50000"/>
                </a:schemeClr>
              </a:solidFill>
              <a:latin typeface="Avenir Next LT Pro Demi" panose="020B0704020202020204" pitchFamily="34" charset="0"/>
              <a:cs typeface="Biome Light" panose="020B0303030204020804" pitchFamily="34" charset="0"/>
            </a:endParaRPr>
          </a:p>
          <a:p>
            <a:pPr marL="171450"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Community</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Faith communities may protect people from suicide by promoting a sense of belonging and connectedness.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Initiates social connections with other members, offers trustworthy and safe social engagement</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According to a 2017 study from the counseling department at Gordon-Conwell Theological Seminary, there is some link between having a sense of community and reduced suicidal ideation. Sense of community can look different from faith group to faith group, so there could be varied impacts based on individual experiences. </a:t>
            </a:r>
          </a:p>
          <a:p>
            <a:pPr marL="171450"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Rhythms and rituals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Traditions and rituals are key components of most organized religions, and can provide structure, regularity, and predictability to practitioners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Can help people cope with difficult life situations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We could also refer to these as “spiritual disciplines” that have components of wellness integrated into them (i.e. mindfulness as a part of meditation)</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Some examples: the Christian Church calendar marking different seasons and practices, liturgies and readings, Ramadan and other fasting holidays for Muslims</a:t>
            </a:r>
          </a:p>
          <a:p>
            <a:pPr marL="171450"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Values and virtues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As I mentioned when discussing religions and belief systems, most emphasize the value of life and do not condone suicide</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Regardless of what might happen after a person dies, the general message is that this life is precious and a gift to be treasured</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Values and virtues may also discourage factors that can increase suicide risk, such as drug and alcohol use (as alcohol is a factor in approximately 30 percent of suicide deaths), and promote factors that prevent suicide, such as a sense of purpose and hope for the future</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Teachings of compassion, forgiveness, and gratitude, and identifying life lessons, even from challenging situations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accent2">
                    <a:lumMod val="50000"/>
                  </a:schemeClr>
                </a:solidFill>
                <a:latin typeface="Avenir Next LT Pro Demi" panose="020B0704020202020204" pitchFamily="34" charset="0"/>
                <a:cs typeface="Biome Light" panose="020B0303030204020804" pitchFamily="34" charset="0"/>
              </a:rPr>
              <a:t>Reinforce that suicide is not an unforgiveable sin – this is in direct contradiction to the compassion and care that most faith systems promote</a:t>
            </a:r>
          </a:p>
          <a:p>
            <a:pPr marL="171450" lvl="0"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Informal support</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An individual experiencing a mental health challenge or having thoughts of suicide may feel more comfortable seeking out a more familiar resource before seeking out a mental health professional</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Faith leaders can bridge the gap between individuals in crisis and mental health professionals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Faith leaders who are also trained counselors can provide support that incorporates the beliefs and values of the individual</a:t>
            </a:r>
          </a:p>
          <a:p>
            <a:pPr marL="171450"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Accessible</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In the same vein, faith leaders may be more accessible than a mental health professional, and some are qualified to provide similar counseling/care to those in need</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I think we are all aware of the behavioral health staffing issues affecting access to care, so faith leaders may be able to provide pastoral care to support someone waiting on a more formal mental health support</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Faith communities can also be culturally responsive to the congregants and understand and be able to meet their needs in a way that other providers may not be able to</a:t>
            </a:r>
          </a:p>
          <a:p>
            <a:pPr marL="171450"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Sense of something greater or sacred</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Numinous – having a strong religious or spiritual quality; indicating or suggesting the presence of a divinity</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People with strong spiritual ties may experience greater feelings of belonging and that they are not alone in their struggle. </a:t>
            </a:r>
          </a:p>
          <a:p>
            <a:pPr marL="171450"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Hope!</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We KNOW that hope prevents suicide!</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There are few entities in the world that express hope for the future than faith communities</a:t>
            </a:r>
          </a:p>
          <a:p>
            <a:pPr marL="628650" lvl="1" indent="-171450">
              <a:lnSpc>
                <a:spcPct val="100000"/>
              </a:lnSpc>
              <a:spcBef>
                <a:spcPts val="0"/>
              </a:spcBef>
              <a:spcAft>
                <a:spcPts val="600"/>
              </a:spcAft>
              <a:buFont typeface="Arial" panose="020B0604020202020204" pitchFamily="34" charset="0"/>
              <a:buChar char="•"/>
            </a:pPr>
            <a:r>
              <a:rPr lang="en-US" sz="1200" dirty="0">
                <a:solidFill>
                  <a:schemeClr val="tx2">
                    <a:lumMod val="50000"/>
                  </a:schemeClr>
                </a:solidFill>
                <a:latin typeface="Avenir Next LT Pro Demi" panose="020B0704020202020204" pitchFamily="34" charset="0"/>
                <a:cs typeface="Biome Light" panose="020B0303030204020804" pitchFamily="34" charset="0"/>
              </a:rPr>
              <a:t>I was on a call with Jill Baker from OHA a few weeks ago, and she said something that stuck with me (and I actually wrote it down to put on my desk) - “Fear is easy; hope is hard – but that’s what saves lives.”</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11</a:t>
            </a:fld>
            <a:endParaRPr lang="en-US"/>
          </a:p>
        </p:txBody>
      </p:sp>
    </p:spTree>
    <p:extLst>
      <p:ext uri="{BB962C8B-B14F-4D97-AF65-F5344CB8AC3E}">
        <p14:creationId xmlns:p14="http://schemas.microsoft.com/office/powerpoint/2010/main" val="14606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what strengths and barriers that faith communities have in preventing suicide, what do we do with this information? I have compiled some steps that faith communities can take to better their efforts in preventing suicide, AND how community organizations and agencies can support these efforts.</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12</a:t>
            </a:fld>
            <a:endParaRPr lang="en-US" dirty="0"/>
          </a:p>
        </p:txBody>
      </p:sp>
    </p:spTree>
    <p:extLst>
      <p:ext uri="{BB962C8B-B14F-4D97-AF65-F5344CB8AC3E}">
        <p14:creationId xmlns:p14="http://schemas.microsoft.com/office/powerpoint/2010/main" val="141748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Be open to learning and understanding accurate information to amplify your existing wisdom about mental health and suicide. Debunk myths about suicide, understand the factors that may contribute to someone’s mental health challenges or thoughts of suicide, and understand the role that hope and spirituality can have in recovery from mental health challenges.</a:t>
            </a:r>
          </a:p>
          <a:p>
            <a:pPr marL="228600" indent="-228600">
              <a:buAutoNum type="arabicPeriod"/>
            </a:pPr>
            <a:r>
              <a:rPr lang="en-US" dirty="0"/>
              <a:t>Know your resources and help mental health providers understand the role of religion and spirituality in the lives of your congregation. Help your congregations understand that mental health support is available, and that it can be complementary to spiritual practices, such as scripture reading, prayer, and meditation.</a:t>
            </a:r>
          </a:p>
          <a:p>
            <a:pPr marL="228600" indent="-228600">
              <a:buAutoNum type="arabicPeriod"/>
            </a:pPr>
            <a:r>
              <a:rPr lang="en-US" dirty="0"/>
              <a:t>Be culturally responsive, open, and non-judgmental in supporting those experiencing mental health challenges or thoughts of suicide. There are sermon series, scripture studies, and conversation guides that can promote this environment.</a:t>
            </a:r>
          </a:p>
          <a:p>
            <a:pPr marL="228600" indent="-228600">
              <a:buAutoNum type="arabicPeriod"/>
            </a:pPr>
            <a:r>
              <a:rPr lang="en-US" dirty="0"/>
              <a:t>Gatekeeper trainings, suicide intervention trainings, and presentations about mental health and well-being can complement teachings about spiritual wellness and hope.</a:t>
            </a:r>
          </a:p>
          <a:p>
            <a:pPr marL="228600" indent="-228600">
              <a:buAutoNum type="arabicPeriod"/>
            </a:pPr>
            <a:r>
              <a:rPr lang="en-US" dirty="0"/>
              <a:t>Be proactive in suicide postvention (intentional actions taken after a suicide death to minimize risk and promote healing). Learn about resources and appropriate language for funerals of those who die by suicide. Use language to increase awareness by linking mental health to emotional fitness and by shifting from prevention of death to the promotion of life.</a:t>
            </a:r>
          </a:p>
          <a:p>
            <a:pPr marL="0" indent="0">
              <a:buNone/>
            </a:pPr>
            <a:endParaRPr lang="en-US" dirty="0"/>
          </a:p>
          <a:p>
            <a:pPr marL="0" lvl="0" indent="0">
              <a:buFont typeface="+mj-lt"/>
              <a:buNone/>
            </a:pPr>
            <a:r>
              <a:rPr lang="en-US" dirty="0"/>
              <a:t>From Rev. James T. Clemons</a:t>
            </a:r>
          </a:p>
          <a:p>
            <a:pPr marL="628650" lvl="1" indent="-171450">
              <a:buFont typeface="Arial" panose="020B0604020202020204" pitchFamily="34" charset="0"/>
              <a:buChar char="•"/>
            </a:pPr>
            <a:r>
              <a:rPr lang="en-US" dirty="0"/>
              <a:t>Each of us can be more pastoral</a:t>
            </a:r>
          </a:p>
          <a:p>
            <a:pPr marL="628650" lvl="1" indent="-171450">
              <a:buFont typeface="Arial" panose="020B0604020202020204" pitchFamily="34" charset="0"/>
              <a:buChar char="•"/>
            </a:pPr>
            <a:r>
              <a:rPr lang="en-US" dirty="0"/>
              <a:t>We can be better informed</a:t>
            </a:r>
          </a:p>
          <a:p>
            <a:pPr marL="628650" lvl="1" indent="-171450">
              <a:buFont typeface="Arial" panose="020B0604020202020204" pitchFamily="34" charset="0"/>
              <a:buChar char="•"/>
            </a:pPr>
            <a:r>
              <a:rPr lang="en-US" dirty="0"/>
              <a:t>We can do our biblical and theological homework</a:t>
            </a:r>
          </a:p>
          <a:p>
            <a:pPr marL="628650" lvl="1" indent="-171450">
              <a:buFont typeface="Arial" panose="020B0604020202020204" pitchFamily="34" charset="0"/>
              <a:buChar char="•"/>
            </a:pPr>
            <a:r>
              <a:rPr lang="en-US" dirty="0"/>
              <a:t>We can work for better understanding in our communities</a:t>
            </a:r>
          </a:p>
          <a:p>
            <a:pPr marL="628650" lvl="1" indent="-171450">
              <a:buFont typeface="Arial" panose="020B0604020202020204" pitchFamily="34" charset="0"/>
              <a:buChar char="•"/>
            </a:pPr>
            <a:r>
              <a:rPr lang="en-US" dirty="0"/>
              <a:t>We can proclaim the gospel! – we can work within social structures to eliminate those dehumanizing economic, educational, medical, and prison conditions and all prejudices against minorities that contribute to despair, a sense of worthlessness, and a lack of hope among our fellow citizens.</a:t>
            </a:r>
          </a:p>
        </p:txBody>
      </p:sp>
      <p:sp>
        <p:nvSpPr>
          <p:cNvPr id="4" name="Slide Number Placeholder 3"/>
          <p:cNvSpPr>
            <a:spLocks noGrp="1"/>
          </p:cNvSpPr>
          <p:nvPr>
            <p:ph type="sldNum" sz="quarter" idx="5"/>
          </p:nvPr>
        </p:nvSpPr>
        <p:spPr/>
        <p:txBody>
          <a:bodyPr/>
          <a:lstStyle/>
          <a:p>
            <a:fld id="{5A9B2C62-FE30-453D-946B-754E9E42C845}" type="slidenum">
              <a:rPr lang="en-US" smtClean="0"/>
              <a:t>13</a:t>
            </a:fld>
            <a:endParaRPr lang="en-US" dirty="0"/>
          </a:p>
        </p:txBody>
      </p:sp>
    </p:spTree>
    <p:extLst>
      <p:ext uri="{BB962C8B-B14F-4D97-AF65-F5344CB8AC3E}">
        <p14:creationId xmlns:p14="http://schemas.microsoft.com/office/powerpoint/2010/main" val="80013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US" dirty="0"/>
              <a:t>Let faith communities know what kind of services you offer, who you serve, and how individuals can reach your services. Marion County has just hired a non-governmental liaison to promote intentional connections with entities we don’t often interact with, like community-based organizations and faith communities. This position aims to build relationships and referral pathways into our services as we expand our community response and outreach. A dedicated position like this could be beneficial for government agencies and larger organizations to bridge their communities.</a:t>
            </a:r>
          </a:p>
          <a:p>
            <a:pPr marL="228600" indent="-228600">
              <a:buFont typeface="Arial" panose="020B0604020202020204" pitchFamily="34" charset="0"/>
              <a:buAutoNum type="arabicPeriod"/>
            </a:pPr>
            <a:r>
              <a:rPr lang="en-US" dirty="0"/>
              <a:t>Many medical care facilities have chaplains to provide spiritual support to patients. However, any kind of communication between a mental health or medical provider and chaplains or other faith leaders seems to be an exception, not a rule.</a:t>
            </a:r>
          </a:p>
          <a:p>
            <a:pPr marL="228600" indent="-228600">
              <a:buFont typeface="Arial" panose="020B0604020202020204" pitchFamily="34" charset="0"/>
              <a:buAutoNum type="arabicPeriod"/>
            </a:pPr>
            <a:r>
              <a:rPr lang="en-US" dirty="0"/>
              <a:t>Some faith communities may still view mental health and suicide as a strictly spiritual issue, and providing gentle, yet factual education and resources can be very beneficial. Don’t give up on the relationship because of resistance from the faith community, or because of lack of resources to engage with you. Your support is needed, in whatever way you can offer – even if that is persistence in your contacts.</a:t>
            </a:r>
          </a:p>
          <a:p>
            <a:pPr marL="228600" indent="-228600">
              <a:buFont typeface="Arial" panose="020B0604020202020204" pitchFamily="34" charset="0"/>
              <a:buAutoNum type="arabicPeriod"/>
            </a:pPr>
            <a:r>
              <a:rPr lang="en-US" dirty="0"/>
              <a:t>Partner with faith communities to provide free or low-cost suicide prevention and intervention trainings to their leaders, staff, volunteers, and to their broader communities. Faith communities may have space to hold an in-person training or be able to reach a part of the local community who is harder to normally reach. </a:t>
            </a:r>
          </a:p>
          <a:p>
            <a:pPr marL="228600" indent="-228600">
              <a:buFont typeface="Arial" panose="020B0604020202020204" pitchFamily="34" charset="0"/>
              <a:buAutoNum type="arabicPeriod"/>
            </a:pPr>
            <a:r>
              <a:rPr lang="en-US" dirty="0"/>
              <a:t>Faith leaders and their staff may not have health insurance or other access to mental health supports. Providing EAP-styled services to faith leaders and their staff through your organization can promote the health and well-being of those providing pastoral care, especially if they don’t have other options.</a:t>
            </a:r>
          </a:p>
        </p:txBody>
      </p:sp>
      <p:sp>
        <p:nvSpPr>
          <p:cNvPr id="4" name="Slide Number Placeholder 3"/>
          <p:cNvSpPr>
            <a:spLocks noGrp="1"/>
          </p:cNvSpPr>
          <p:nvPr>
            <p:ph type="sldNum" sz="quarter" idx="5"/>
          </p:nvPr>
        </p:nvSpPr>
        <p:spPr/>
        <p:txBody>
          <a:bodyPr/>
          <a:lstStyle/>
          <a:p>
            <a:fld id="{5A9B2C62-FE30-453D-946B-754E9E42C845}" type="slidenum">
              <a:rPr lang="en-US" smtClean="0"/>
              <a:t>14</a:t>
            </a:fld>
            <a:endParaRPr lang="en-US" dirty="0"/>
          </a:p>
        </p:txBody>
      </p:sp>
    </p:spTree>
    <p:extLst>
      <p:ext uri="{BB962C8B-B14F-4D97-AF65-F5344CB8AC3E}">
        <p14:creationId xmlns:p14="http://schemas.microsoft.com/office/powerpoint/2010/main" val="6097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OHA toolkit – a 75-page document that covers crisis response, trauma, grief and loss, suicide, substance misuse, mental health, and resources. Super comprehensive, highly recommended as a free resource.</a:t>
            </a:r>
          </a:p>
          <a:p>
            <a:endParaRPr lang="en-US" dirty="0"/>
          </a:p>
          <a:p>
            <a:r>
              <a:rPr lang="en-US" dirty="0"/>
              <a:t>Faith, Hope, Life Campaign</a:t>
            </a:r>
          </a:p>
          <a:p>
            <a:pPr marL="171450" indent="-171450">
              <a:buFont typeface="Arial" panose="020B0604020202020204" pitchFamily="34" charset="0"/>
              <a:buChar char="•"/>
            </a:pPr>
            <a:r>
              <a:rPr lang="en-US" dirty="0"/>
              <a:t>They have a fantastic resource library for faith leaders, including data and messaging guides</a:t>
            </a:r>
          </a:p>
          <a:p>
            <a:pPr marL="171450" indent="-171450">
              <a:buFont typeface="Arial" panose="020B0604020202020204" pitchFamily="34" charset="0"/>
              <a:buChar char="•"/>
            </a:pPr>
            <a:r>
              <a:rPr lang="en-US" dirty="0"/>
              <a:t>Also provide suicide prevention competencies for faith leaders, which can be a good measurement of where current efforts in a faith community are and where there are areas for growth</a:t>
            </a:r>
          </a:p>
          <a:p>
            <a:pPr marL="171450" indent="-171450">
              <a:buFont typeface="Arial" panose="020B0604020202020204" pitchFamily="34" charset="0"/>
              <a:buChar char="•"/>
            </a:pPr>
            <a:r>
              <a:rPr lang="en-US" dirty="0"/>
              <a:t>National Weekend of Faith, Hope, </a:t>
            </a:r>
            <a:r>
              <a:rPr lang="en-US"/>
              <a:t>and Life – </a:t>
            </a:r>
            <a:r>
              <a:rPr lang="en-US" dirty="0"/>
              <a:t>brings intentional attention to mental health and suicide. Faith leaders and communities they serve will be encouraged to say prayers that include each of these three messages:</a:t>
            </a:r>
          </a:p>
          <a:p>
            <a:pPr marL="685800" lvl="1" indent="-228600">
              <a:buFont typeface="+mj-lt"/>
              <a:buAutoNum type="arabicPeriod"/>
            </a:pPr>
            <a:r>
              <a:rPr lang="en-US" dirty="0"/>
              <a:t>An acknowledgement that the pain felt by the struggling individual is real</a:t>
            </a:r>
          </a:p>
          <a:p>
            <a:pPr marL="685800" lvl="1" indent="-228600">
              <a:buFont typeface="+mj-lt"/>
              <a:buAutoNum type="arabicPeriod"/>
            </a:pPr>
            <a:r>
              <a:rPr lang="en-US" dirty="0"/>
              <a:t>Reassurance that they are not alone</a:t>
            </a:r>
          </a:p>
          <a:p>
            <a:pPr marL="685800" lvl="1" indent="-228600">
              <a:buFont typeface="+mj-lt"/>
              <a:buAutoNum type="arabicPeriod"/>
            </a:pPr>
            <a:r>
              <a:rPr lang="en-US" dirty="0"/>
              <a:t>Expressions of help, that through faith and with the support of others in the community, there is a path toward a better life in the future.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Hope Always</a:t>
            </a:r>
          </a:p>
          <a:p>
            <a:pPr marL="171450" lvl="0" indent="-171450">
              <a:buFont typeface="Arial" panose="020B0604020202020204" pitchFamily="34" charset="0"/>
              <a:buChar char="•"/>
            </a:pPr>
            <a:r>
              <a:rPr lang="en-US" dirty="0"/>
              <a:t>Approaches the problem suicide from a Christian, Biblical perspective, and provides resources and a Tool Kit for Christian faith communities</a:t>
            </a:r>
          </a:p>
          <a:p>
            <a:pPr marL="171450" lvl="0" indent="-171450">
              <a:buFont typeface="Arial" panose="020B0604020202020204" pitchFamily="34" charset="0"/>
              <a:buChar char="•"/>
            </a:pPr>
            <a:r>
              <a:rPr lang="en-US" dirty="0"/>
              <a:t>Includes ways to help someone who is struggling, lists of scripture and quotes, playlists of uplifting hymns and songs, and a sample suicide prevention policy for churches</a:t>
            </a:r>
          </a:p>
          <a:p>
            <a:pPr marL="171450" lvl="0" indent="-171450">
              <a:buFont typeface="Arial" panose="020B0604020202020204" pitchFamily="34" charset="0"/>
              <a:buChar char="•"/>
            </a:pPr>
            <a:r>
              <a:rPr lang="en-US" dirty="0"/>
              <a:t>I also appreciate the included discussion guide to prompt further thinking about suicide and prevention</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15</a:t>
            </a:fld>
            <a:endParaRPr lang="en-US"/>
          </a:p>
        </p:txBody>
      </p:sp>
    </p:spTree>
    <p:extLst>
      <p:ext uri="{BB962C8B-B14F-4D97-AF65-F5344CB8AC3E}">
        <p14:creationId xmlns:p14="http://schemas.microsoft.com/office/powerpoint/2010/main" val="225139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 bless you and keep you,</a:t>
            </a:r>
          </a:p>
          <a:p>
            <a:r>
              <a:rPr lang="en-US" dirty="0"/>
              <a:t>The Lord make His face shine upon you,</a:t>
            </a:r>
          </a:p>
          <a:p>
            <a:r>
              <a:rPr lang="en-US" dirty="0"/>
              <a:t>And be gracious to you.</a:t>
            </a:r>
          </a:p>
          <a:p>
            <a:r>
              <a:rPr lang="en-US" dirty="0"/>
              <a:t>The Lord look upon you with favor and give you peace.”</a:t>
            </a:r>
          </a:p>
          <a:p>
            <a:r>
              <a:rPr lang="en-US" dirty="0"/>
              <a:t>“Amen” we sing. We are not alone, abandoned, and without hope… - Matthew 1:23</a:t>
            </a:r>
          </a:p>
        </p:txBody>
      </p:sp>
      <p:sp>
        <p:nvSpPr>
          <p:cNvPr id="4" name="Slide Number Placeholder 3"/>
          <p:cNvSpPr>
            <a:spLocks noGrp="1"/>
          </p:cNvSpPr>
          <p:nvPr>
            <p:ph type="sldNum" sz="quarter" idx="5"/>
          </p:nvPr>
        </p:nvSpPr>
        <p:spPr/>
        <p:txBody>
          <a:bodyPr/>
          <a:lstStyle/>
          <a:p>
            <a:fld id="{5A9B2C62-FE30-453D-946B-754E9E42C845}" type="slidenum">
              <a:rPr lang="en-US" smtClean="0"/>
              <a:t>16</a:t>
            </a:fld>
            <a:endParaRPr lang="en-US"/>
          </a:p>
        </p:txBody>
      </p:sp>
    </p:spTree>
    <p:extLst>
      <p:ext uri="{BB962C8B-B14F-4D97-AF65-F5344CB8AC3E}">
        <p14:creationId xmlns:p14="http://schemas.microsoft.com/office/powerpoint/2010/main" val="249019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objectives that I hope to address through today’s presentation. </a:t>
            </a:r>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a:p>
        </p:txBody>
      </p:sp>
    </p:spTree>
    <p:extLst>
      <p:ext uri="{BB962C8B-B14F-4D97-AF65-F5344CB8AC3E}">
        <p14:creationId xmlns:p14="http://schemas.microsoft.com/office/powerpoint/2010/main" val="168056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is this important?</a:t>
            </a:r>
            <a:r>
              <a:rPr lang="en-US" dirty="0"/>
              <a:t> - </a:t>
            </a:r>
            <a:r>
              <a:rPr lang="en-US" b="0" i="0" dirty="0">
                <a:solidFill>
                  <a:srgbClr val="58595B"/>
                </a:solidFill>
                <a:effectLst/>
                <a:latin typeface="PT Sans" panose="020B0503020203020204" pitchFamily="34" charset="0"/>
              </a:rPr>
              <a:t>Faith communities have long been considered hubs of support for a variety of life crises. However, mental health and suicide are often taboo topics within faith communities, carrying shame, sin, and fear with them. However, as our societal understanding around suicide and mental health has become more open and inclusive, it is critical that faith communities follow suit and be a source of safe and accessible support. Counseling related to suicide fits with the general role of faith community leaders, and people with mental health problems, including suicide risk, often turn to faith community leaders for help. </a:t>
            </a:r>
          </a:p>
          <a:p>
            <a:endParaRPr lang="en-US" b="0" i="0" dirty="0">
              <a:solidFill>
                <a:srgbClr val="58595B"/>
              </a:solidFill>
              <a:effectLst/>
              <a:latin typeface="PT Sans" panose="020B0503020203020204" pitchFamily="34" charset="0"/>
            </a:endParaRPr>
          </a:p>
          <a:p>
            <a:r>
              <a:rPr lang="en-US" dirty="0"/>
              <a:t>This is not without saying that the relationship between mental health, suicide, and religion/faith is complicated and honestly messy. Some studies have demonstrated that being involved in a faith community is protective against suicide attempts and promotes healing and recovery. Other studies have shown that involvement in a faith community has no effect on a person’s mental health symptoms or thoughts of suicide or could potentially worsen outcomes. There is also no denying that many faith communities have done irreparable wrongs and injustices to both individuals and people groups for generations. I am by no means trying to “sanitize” religion or faith communities through this conversation, because they can be toxic and potentially abusive. However, I think we all can agree that spirituality – or craving meaningful connection with something beyond ourselves – is something that comprises part of the human condition. Regardless of formal belief system or belief in a higher power, it’s important that we acknowledge the role of spirituality in our lives. Many people choose to practice their spirituality through a formal faith community, and they may find a lot of peace, hope, and connection through this.</a:t>
            </a:r>
          </a:p>
          <a:p>
            <a:endParaRPr lang="en-US" dirty="0"/>
          </a:p>
          <a:p>
            <a:r>
              <a:rPr lang="en-US" dirty="0"/>
              <a:t>Even though the data is not entirely conclusive, involvement in protective, supportive, and life-giving faith communities can be correlated with lower risk of suicide attempts or death. </a:t>
            </a:r>
            <a:r>
              <a:rPr lang="en-US" b="0" i="0" dirty="0">
                <a:solidFill>
                  <a:srgbClr val="212121"/>
                </a:solidFill>
                <a:effectLst/>
                <a:latin typeface="Cambria" panose="02040503050406030204" pitchFamily="18" charset="0"/>
              </a:rPr>
              <a:t>According to a literature review done in 2016 by Dr. Ryan Lawrence, “religion may inhibit a person from acting on suicidal ideas by: providing access to a supportive community, shaping a person’s beliefs about suicide, providing a source of hope, and providing ways to interpret suffering.” </a:t>
            </a:r>
            <a:r>
              <a:rPr lang="en-US" b="0" i="0" dirty="0">
                <a:solidFill>
                  <a:srgbClr val="58595B"/>
                </a:solidFill>
                <a:effectLst/>
                <a:latin typeface="PT Sans" panose="020B0503020203020204" pitchFamily="34" charset="0"/>
              </a:rPr>
              <a:t>A consensus statement on suicide and suicide prevention from an interfaith dialogue sponsored by the Suicide Prevention Resource Center in 2008 stated that, “</a:t>
            </a:r>
            <a:r>
              <a:rPr lang="en-US" dirty="0"/>
              <a:t>Faith communities can work to prevent suicide simply by enhancing many of the activities that are already central to their very nature. They already foster cultures and norms that are life-preserving. By providing perspective and social support to their members and the broader community, they compassionately help people navigate the great struggles of life and find a sustainable sense of hope, meaning, purpose, and even joy in life.” Faith communities overwhelmingly offer hope, resilience, and well-being, and they are in a unique role to enrich, dignify, and enable their communities to prevent suicide.</a:t>
            </a:r>
          </a:p>
          <a:p>
            <a:endParaRPr lang="en-US" dirty="0"/>
          </a:p>
          <a:p>
            <a:r>
              <a:rPr lang="en-US" b="1" dirty="0"/>
              <a:t>What faith communities are we talking about?</a:t>
            </a:r>
            <a:r>
              <a:rPr lang="en-US" dirty="0"/>
              <a:t> – primary focus will be on Protestant Christianity, as I don’t want to speak outside of my experience too much, nor do I want to make inferences or assumptions about faith communities that I am not a part of. However, I will be sharing some information about some other specific belief systems, including Islam, Judaism, and others. Also, several of the suggestions and recommendations I will make toward the end of this presentation can be adapted or structured to fit a variety of faith communities. Additionally, some of what I present today will be anecdotal, but I have tried to rely on available data as much as possible.</a:t>
            </a:r>
          </a:p>
          <a:p>
            <a:endParaRPr lang="en-US" dirty="0"/>
          </a:p>
          <a:p>
            <a:r>
              <a:rPr lang="en-US" b="1" dirty="0"/>
              <a:t>What is my lens of experience? </a:t>
            </a:r>
            <a:r>
              <a:rPr lang="en-US" dirty="0"/>
              <a:t>– I must disclose a bit of bias for this topic. I grew up in a Christian household (attending various churches of Baptist and Presbyterian denominations). I still identify as an evangelical, non-denominational Christian, I attend church weekly, and my faith is a considerably large part of my life. I also have lived experience with mental health challenges and my own thoughts of suicide, and my faith and the community associated with it have supported me through many ups and downs of my mental health journey. My husband, Jon, is the pastor of student ministries (middle and high school students) at our church, Dayspring Fellowship, in Keizer, OR. I have worked in the mental health realm since 2015, and have questioned, supported, and connected with dozens, if not hundreds, of individuals at risk of suicide, both personally and professionally. Jon has been the youth pastor at our church since 2019, and he encounters mental health concerns of comparable intensity and frequency to my work – including suicide risk – in his work with youth and their families. The vast differences in overall social determinants of health among each youth and family is striking, but it seems as though every single youth carries with them some lived experience with mental health, trauma, and/or suicide. (This may be a trend that is unique to Gen Z in some ways, but that’s a presentation for a different time!) Regardless, Jon and I have frequently found ourselves to be sounding boards and supporters for our youth, their families, and others in our congregation regarding mental health concerns, family crises, loss, school issues, DHS calls, hospitalizations, suicide attempts, and everything in between. In some cases, Jon or one of his youth group volunteers may be one of the first (if not the first) people to hear about a youth’s situation or be the only adult in a youth’s life that feels safe and trustworthy. We have also found this to be true anecdotally among other pastors and church staff that we know with their respective congregations. We consider this a great privilege to come alongside our communities in this deeply vulnerable work. Despite the heaviness this work can carry, there is no doubt that God has called us to this commission.</a:t>
            </a:r>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dirty="0"/>
          </a:p>
        </p:txBody>
      </p:sp>
    </p:spTree>
    <p:extLst>
      <p:ext uri="{BB962C8B-B14F-4D97-AF65-F5344CB8AC3E}">
        <p14:creationId xmlns:p14="http://schemas.microsoft.com/office/powerpoint/2010/main" val="380040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important that we start this conversation by understanding what the religious landscape of Oregon looks like – we need to understand who engages in organized religion and/or spiritual practices.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Pew Research Religious Landscape Study – in 2014, surveyed over 35,000 Americans from all 50 states about their religious affiliations, beliefs and practices, and social and political views</a:t>
            </a:r>
          </a:p>
          <a:p>
            <a:pPr marL="628650" lvl="1" indent="-171450">
              <a:buFont typeface="Arial" panose="020B0604020202020204" pitchFamily="34" charset="0"/>
              <a:buChar char="•"/>
            </a:pPr>
            <a:r>
              <a:rPr lang="en-US" dirty="0"/>
              <a:t>Estimated that 68% of Oregonian adults are affiliated with an organized religion or belief system – as you can see on this chart, the majority is Christian faith groups</a:t>
            </a:r>
          </a:p>
          <a:p>
            <a:pPr marL="628650" lvl="1" indent="-171450">
              <a:buFont typeface="Arial" panose="020B0604020202020204" pitchFamily="34" charset="0"/>
              <a:buChar char="•"/>
            </a:pPr>
            <a:r>
              <a:rPr lang="en-US" dirty="0"/>
              <a:t>Approximately 84% of Oregonian adults report some level of certainty in their belief in God or a higher power</a:t>
            </a:r>
          </a:p>
          <a:p>
            <a:pPr marL="628650" lvl="1" indent="-171450">
              <a:buFont typeface="Arial" panose="020B0604020202020204" pitchFamily="34" charset="0"/>
              <a:buChar char="•"/>
            </a:pPr>
            <a:r>
              <a:rPr lang="en-US" dirty="0"/>
              <a:t>Approximately 60% of Oregonian adults report religion is either somewhat important or very important in their life</a:t>
            </a:r>
          </a:p>
          <a:p>
            <a:pPr marL="628650" lvl="1" indent="-171450">
              <a:buFont typeface="Arial" panose="020B0604020202020204" pitchFamily="34" charset="0"/>
              <a:buChar char="•"/>
            </a:pPr>
            <a:r>
              <a:rPr lang="en-US" dirty="0"/>
              <a:t>About 1/3 of Oregon adults report attending a religious service weekly. However, church attendance declined greatly across the US during the COVID-19 pandemic, with over half of some congregations not returning to in-person or virtual services for church. Only about 60% of churches are operating in the same way they did before the pandemic. </a:t>
            </a:r>
          </a:p>
          <a:p>
            <a:pPr marL="628650" lvl="1" indent="-171450">
              <a:buFont typeface="Arial" panose="020B0604020202020204" pitchFamily="34" charset="0"/>
              <a:buChar char="•"/>
            </a:pPr>
            <a:r>
              <a:rPr lang="en-US" dirty="0"/>
              <a:t>Despite a relative lack of engagement in organized religion, 81% of Oregonian adults report feeling spiritual peace and well-being with some frequency – so there could be other practices or factors that give people this feeling, and this can be a source of strength</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Gallup – released report in 2018 about the religiosity of US regions</a:t>
            </a:r>
          </a:p>
          <a:p>
            <a:pPr marL="628650" lvl="1" indent="-171450">
              <a:buFont typeface="Arial" panose="020B0604020202020204" pitchFamily="34" charset="0"/>
              <a:buChar char="•"/>
            </a:pPr>
            <a:r>
              <a:rPr lang="en-US" dirty="0"/>
              <a:t>43% of Americans living in the Pacific (includes OR, WA, CA, AK, and HI) identify as not religious (religion is not important to them, and they seldom or never attend services). This is significantly higher than other areas of the country.</a:t>
            </a:r>
          </a:p>
          <a:p>
            <a:pPr marL="628650" lvl="1" indent="-171450">
              <a:buFont typeface="Arial" panose="020B0604020202020204" pitchFamily="34" charset="0"/>
              <a:buChar char="•"/>
            </a:pPr>
            <a:r>
              <a:rPr lang="en-US" dirty="0"/>
              <a:t>A little over 2,300 Oregonian adults were surveyed, and 48% identified as not religious, as compared to 28% who identified as very religious (religion is important to them, and they attend religious services weekly or almost weekly)</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Oregon is a bit of a mixed bag when it comes to organized religion, but most Oregonians do engage in some kind of religious or spiritual practice.</a:t>
            </a: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dirty="0"/>
          </a:p>
        </p:txBody>
      </p:sp>
    </p:spTree>
    <p:extLst>
      <p:ext uri="{BB962C8B-B14F-4D97-AF65-F5344CB8AC3E}">
        <p14:creationId xmlns:p14="http://schemas.microsoft.com/office/powerpoint/2010/main" val="134562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Mental health is an essential part of overall health and well-being of individuals, families, and communities. A person’s mental health includes how they handle stress, manage emotions, relate to other people, make decisions, and perceive the world and their sense of purpose in life. (US Dept of Human Services)</a:t>
            </a:r>
          </a:p>
          <a:p>
            <a:pPr marL="171450" lvl="0" indent="-171450">
              <a:buFont typeface="Arial" panose="020B0604020202020204" pitchFamily="34" charset="0"/>
              <a:buChar char="•"/>
            </a:pPr>
            <a:r>
              <a:rPr lang="en-US" dirty="0"/>
              <a:t>MH problems affect virtually all communities in our country</a:t>
            </a:r>
          </a:p>
          <a:p>
            <a:pPr marL="628650" lvl="1" indent="-171450">
              <a:buFont typeface="Arial" panose="020B0604020202020204" pitchFamily="34" charset="0"/>
              <a:buChar char="•"/>
            </a:pPr>
            <a:r>
              <a:rPr lang="en-US" dirty="0"/>
              <a:t>Approx. 1 in 5 American adults over age 18 will experience a MH problem each year</a:t>
            </a:r>
          </a:p>
          <a:p>
            <a:pPr marL="628650" lvl="1" indent="-171450">
              <a:buFont typeface="Arial" panose="020B0604020202020204" pitchFamily="34" charset="0"/>
              <a:buChar char="•"/>
            </a:pPr>
            <a:r>
              <a:rPr lang="en-US" dirty="0"/>
              <a:t>Approx. 45 million American adults have some kind of mental illness, but more than half of people with a mental health condition in the U.S. did not receive any treatment in the last year</a:t>
            </a:r>
          </a:p>
          <a:p>
            <a:pPr marL="628650" lvl="1" indent="-171450">
              <a:buFont typeface="Arial" panose="020B0604020202020204" pitchFamily="34" charset="0"/>
              <a:buChar char="•"/>
            </a:pPr>
            <a:r>
              <a:rPr lang="en-US" dirty="0"/>
              <a:t>On average, 1 person in the US dies by suicide every 11 minutes, and there were over 47,000 deaths by suicide in the US in 2020</a:t>
            </a:r>
          </a:p>
          <a:p>
            <a:pPr marL="171450" lvl="0" indent="-171450">
              <a:buFont typeface="Arial" panose="020B0604020202020204" pitchFamily="34" charset="0"/>
              <a:buChar char="•"/>
            </a:pPr>
            <a:r>
              <a:rPr lang="en-US" dirty="0"/>
              <a:t>On a more local level:</a:t>
            </a:r>
          </a:p>
          <a:p>
            <a:pPr marL="628650" lvl="1" indent="-171450">
              <a:buFont typeface="Arial" panose="020B0604020202020204" pitchFamily="34" charset="0"/>
              <a:buChar char="•"/>
            </a:pPr>
            <a:r>
              <a:rPr lang="en-US" dirty="0"/>
              <a:t>731,000 adults in Oregon have a mental health condition, and 172,000 of those experience serious mental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venir Next LT Pro Demi" panose="020B0704020202020204" pitchFamily="34" charset="0"/>
              </a:rPr>
              <a:t>42% of adults in Oregon reported symptoms of anxiety and depression in 2021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venir Next LT Pro Demi" panose="020B0704020202020204" pitchFamily="34" charset="0"/>
              </a:rPr>
              <a:t>844 lives were lost to suicide in Oregon in 2020 – this makes suicide the 9</a:t>
            </a:r>
            <a:r>
              <a:rPr lang="en-US" sz="1200" baseline="30000" dirty="0">
                <a:latin typeface="Avenir Next LT Pro Demi" panose="020B0704020202020204" pitchFamily="34" charset="0"/>
              </a:rPr>
              <a:t>th</a:t>
            </a:r>
            <a:r>
              <a:rPr lang="en-US" sz="1200" dirty="0">
                <a:latin typeface="Avenir Next LT Pro Demi" panose="020B0704020202020204" pitchFamily="34" charset="0"/>
              </a:rPr>
              <a:t> leading cause of death in Oregon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venir Next LT Pro Demi" panose="020B0704020202020204" pitchFamily="34" charset="0"/>
              </a:rPr>
              <a:t>Of the 288,000 adults in Oregon who did not receive needed mental healthcare, 36% did not because of cost</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venir Next LT Pro Demi" panose="020B0704020202020204" pitchFamily="34" charset="0"/>
              </a:rPr>
              <a:t>1,576,668 people in Oregon live in a community that does not have enough mental health professionals – this demonstrates where faith communities can potentially bridge the gap for those in need.</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5</a:t>
            </a:fld>
            <a:endParaRPr lang="en-US" dirty="0"/>
          </a:p>
        </p:txBody>
      </p:sp>
    </p:spTree>
    <p:extLst>
      <p:ext uri="{BB962C8B-B14F-4D97-AF65-F5344CB8AC3E}">
        <p14:creationId xmlns:p14="http://schemas.microsoft.com/office/powerpoint/2010/main" val="248450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is home to more people of Christian faith than any other country in the world. Protestants, followed by Catholics, make up the majority of US Christians. Other large groups include Mormons, Orthodox Christians, and Jehovah’s Witnesses</a:t>
            </a:r>
          </a:p>
          <a:p>
            <a:endParaRPr lang="en-US" dirty="0"/>
          </a:p>
          <a:p>
            <a:r>
              <a:rPr lang="en-US" dirty="0"/>
              <a:t>Although there is no single Christian view of suicide, traditional Christian beliefs discourage suicide.  For the most part, most </a:t>
            </a:r>
            <a:r>
              <a:rPr lang="en-US" sz="1200" dirty="0">
                <a:solidFill>
                  <a:schemeClr val="bg1"/>
                </a:solidFill>
                <a:latin typeface="Avenir Next LT Pro Demi" panose="020B0704020202020204" pitchFamily="34" charset="0"/>
              </a:rPr>
              <a:t>modern Christian religions acknowledge that suicide is often the result of untreated depression, pain, or other suffering. However, s</a:t>
            </a:r>
            <a:r>
              <a:rPr lang="en-US" dirty="0"/>
              <a:t>uicide can be seen as self-murder or as destroying the image of God (which are both directly in opposition to the 10 Commandments). Some may believe that those who die by suicide are trying to supersede the will of God in their lives. </a:t>
            </a:r>
          </a:p>
          <a:p>
            <a:endParaRPr lang="en-US" dirty="0"/>
          </a:p>
          <a:p>
            <a:r>
              <a:rPr lang="en-US" dirty="0"/>
              <a:t>Among Catholics, suicide was traditional considered a mortal sin – a very serious sin that destroyed one’s relationship with God. But in 1983, the Roman Catholic Church removed suicide from the list of mortal sins. </a:t>
            </a:r>
          </a:p>
          <a:p>
            <a:endParaRPr lang="en-US" dirty="0"/>
          </a:p>
          <a:p>
            <a:r>
              <a:rPr lang="en-US" dirty="0"/>
              <a:t>There are multiple examples of mental illness and suicide in the Bible: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David in the Psalms – many laments about pain, loss, and sorrow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King Nebuchadnezzar in the book of Daniel – evidence that he became “insane,” which could be comparable to our modern understanding of psychosis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stories of demon possessions may be attributed to mental health-related symptoms (i.e. demon possessed man in Matthew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latin typeface="Avenir Next LT Pro Demi" panose="020B0704020202020204" pitchFamily="34" charset="0"/>
              </a:rPr>
              <a:t>Most modern Christian religions acknowledge that suicide is often the result of untreated depression, pain, or other suffering – however, stigma still exists around Christians who struggle with mental illness and/or die by suicide. Even though civil and societal penalties have largely been removed, suicide can be viewed as unforgiveable, irreparable, and malicious.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Romans 8:38-39 – “For I am convinced that neither death nor life, neither angels nor demons, neither the present nor the future, nor any powers, neither height nor depth, nor anything else in all creation, will be able to separate us from the love of God that is in Christ Jesus our Lord.”</a:t>
            </a:r>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dirty="0"/>
          </a:p>
        </p:txBody>
      </p:sp>
    </p:spTree>
    <p:extLst>
      <p:ext uri="{BB962C8B-B14F-4D97-AF65-F5344CB8AC3E}">
        <p14:creationId xmlns:p14="http://schemas.microsoft.com/office/powerpoint/2010/main" val="114838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C8180"/>
                </a:solidFill>
                <a:effectLst/>
                <a:latin typeface="Open Sans" panose="020B0606030504020204" pitchFamily="34" charset="0"/>
              </a:rPr>
              <a:t>In general, suicide is viewed by Muslims as taking away the gift of life given by God. The Qur’an says to trust God, have faith in the mercy of God, have patience, and not to destroy life. Suicide is viewed as an action resulting from psychological illness and severe life stresses. Although the act is not condoned, the person who dies by suicide is not condemned.</a:t>
            </a:r>
          </a:p>
          <a:p>
            <a:pPr algn="l"/>
            <a:endParaRPr lang="en-US" b="0" i="0" dirty="0">
              <a:solidFill>
                <a:srgbClr val="7C8180"/>
              </a:solidFill>
              <a:effectLst/>
              <a:latin typeface="Open Sans" panose="020B0606030504020204" pitchFamily="34" charset="0"/>
            </a:endParaRPr>
          </a:p>
          <a:p>
            <a:pPr algn="l"/>
            <a:r>
              <a:rPr lang="en-US" b="0" i="0" dirty="0">
                <a:solidFill>
                  <a:srgbClr val="7C8180"/>
                </a:solidFill>
                <a:effectLst/>
                <a:latin typeface="Open Sans" panose="020B0606030504020204" pitchFamily="34" charset="0"/>
              </a:rPr>
              <a:t>People of Muslim faith believe that we are all interdependent. Taking a life unjustly, be it your own someone else’s, is the same as taking the lives of all of humanity. Likewise, saving a life is the equivalent of saving all of humanity.</a:t>
            </a:r>
          </a:p>
          <a:p>
            <a:pPr algn="l"/>
            <a:endParaRPr lang="en-US" b="0" i="0" dirty="0">
              <a:solidFill>
                <a:srgbClr val="7C818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C8180"/>
                </a:solidFill>
                <a:effectLst/>
                <a:latin typeface="Open Sans" panose="020B0606030504020204" pitchFamily="34" charset="0"/>
              </a:rPr>
              <a:t>No specific examples of mental illness in the </a:t>
            </a:r>
            <a:r>
              <a:rPr lang="en-US" b="0" i="0" dirty="0" err="1">
                <a:solidFill>
                  <a:srgbClr val="7C8180"/>
                </a:solidFill>
                <a:effectLst/>
                <a:latin typeface="Open Sans" panose="020B0606030504020204" pitchFamily="34" charset="0"/>
              </a:rPr>
              <a:t>Qu’ran</a:t>
            </a:r>
            <a:r>
              <a:rPr lang="en-US" b="0" i="0" dirty="0">
                <a:solidFill>
                  <a:srgbClr val="7C8180"/>
                </a:solidFill>
                <a:effectLst/>
                <a:latin typeface="Open Sans" panose="020B0606030504020204" pitchFamily="34" charset="0"/>
              </a:rPr>
              <a:t>, but Islam values the importance of good health and well-being, and that Allah does not “give a soul… more than it can bear.” There are recurrent themes of peace, patience, compassion, purpose, hope and deliverance throughout the </a:t>
            </a:r>
            <a:r>
              <a:rPr lang="en-US" b="0" i="0" dirty="0" err="1">
                <a:solidFill>
                  <a:srgbClr val="7C8180"/>
                </a:solidFill>
                <a:effectLst/>
                <a:latin typeface="Open Sans" panose="020B0606030504020204" pitchFamily="34" charset="0"/>
              </a:rPr>
              <a:t>Qu’ran</a:t>
            </a:r>
            <a:r>
              <a:rPr lang="en-US" b="0" i="0" dirty="0">
                <a:solidFill>
                  <a:srgbClr val="7C8180"/>
                </a:solidFill>
                <a:effectLst/>
                <a:latin typeface="Open Sans" panose="020B0606030504020204" pitchFamily="34" charset="0"/>
              </a:rPr>
              <a:t>.</a:t>
            </a:r>
          </a:p>
          <a:p>
            <a:pPr algn="l"/>
            <a:endParaRPr lang="en-US" b="0" i="0" dirty="0">
              <a:solidFill>
                <a:srgbClr val="7C8180"/>
              </a:solidFill>
              <a:effectLst/>
              <a:latin typeface="Open Sans" panose="020B0606030504020204" pitchFamily="34" charset="0"/>
            </a:endParaRPr>
          </a:p>
          <a:p>
            <a:pPr algn="l"/>
            <a:r>
              <a:rPr lang="en-US" b="0" i="0" dirty="0">
                <a:solidFill>
                  <a:srgbClr val="7C8180"/>
                </a:solidFill>
                <a:effectLst/>
                <a:latin typeface="Open Sans" panose="020B0606030504020204" pitchFamily="34" charset="0"/>
              </a:rPr>
              <a:t>Among some Muslim communities, beliefs that mental health problems are caused by jinn (entities that are similar to spirits or demons), the evil eye (misfortune that is transmitted from one person to another out of jealousy or envy), and black magic are strongly engrained. This can result in many families and individuals not seeking help for psychological problems. Unfortunately, many Muslims do judge those who have died by suicide and even go as far as accusing them of being outside the folds of Islam and stating that Islamic funeral rites should not be performed – instead of blaming and criticizing those who have died by suicide, Muslim communities should focus on reducing suicide within their communities.</a:t>
            </a:r>
          </a:p>
          <a:p>
            <a:pPr algn="l"/>
            <a:endParaRPr lang="en-US" b="0" i="0" dirty="0">
              <a:solidFill>
                <a:srgbClr val="7C818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a:p>
        </p:txBody>
      </p:sp>
    </p:spTree>
    <p:extLst>
      <p:ext uri="{BB962C8B-B14F-4D97-AF65-F5344CB8AC3E}">
        <p14:creationId xmlns:p14="http://schemas.microsoft.com/office/powerpoint/2010/main" val="12015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C8180"/>
                </a:solidFill>
                <a:effectLst/>
                <a:latin typeface="Open Sans" panose="020B0606030504020204" pitchFamily="34" charset="0"/>
              </a:rPr>
              <a:t>Judaism teaches that how people are born and how they die are in God’s hands. Life belongs to God, not to the individual. It is a gift to be treasured. Taking one’s own life is viewed as a serious violation of one’s responsibility to God and society.  Although Jewish teachings do not condone suicide, Jews tend not to blame people who die by suicide. Instead, they try to understand the death. The suicide is condemned, but not the person.</a:t>
            </a:r>
          </a:p>
          <a:p>
            <a:pPr algn="l"/>
            <a:endParaRPr lang="en-US" b="0" i="0" dirty="0">
              <a:solidFill>
                <a:srgbClr val="7C8180"/>
              </a:solidFill>
              <a:effectLst/>
              <a:latin typeface="Open Sans" panose="020B0606030504020204" pitchFamily="34" charset="0"/>
            </a:endParaRPr>
          </a:p>
          <a:p>
            <a:pPr algn="l"/>
            <a:r>
              <a:rPr lang="en-US" b="0" i="0" dirty="0">
                <a:solidFill>
                  <a:srgbClr val="7C8180"/>
                </a:solidFill>
                <a:effectLst/>
                <a:latin typeface="Open Sans" panose="020B0606030504020204" pitchFamily="34" charset="0"/>
              </a:rPr>
              <a:t>Examples of mental illness in the Tanakh:</a:t>
            </a:r>
            <a:endParaRPr lang="en-US" dirty="0"/>
          </a:p>
          <a:p>
            <a:pPr marL="628650" lvl="1" indent="-171450" algn="l">
              <a:buFont typeface="Arial" panose="020B0604020202020204" pitchFamily="34" charset="0"/>
              <a:buChar char="•"/>
            </a:pPr>
            <a:r>
              <a:rPr lang="en-US" dirty="0"/>
              <a:t>King Saul in the book of 1 Samuel – Saul’s spirit was “tormented” and he likely struggled with bipolar disorder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Naomi in the book of Ruth – grieved the death of her husband and both of her sons, to the point that depression had so impacted her life that she requested her name be changed to Mara (bitterness)</a:t>
            </a:r>
          </a:p>
          <a:p>
            <a:pPr marL="628650" lvl="1" indent="-171450">
              <a:buFont typeface="Arial" panose="020B0604020202020204" pitchFamily="34" charset="0"/>
              <a:buChar char="•"/>
            </a:pPr>
            <a:r>
              <a:rPr lang="en-US" dirty="0"/>
              <a:t>Elijah in the book of 1 Kings – while fleeing Queen Jezebel, Elijah begged God to spare him and fell into a deep depression in which he could not meet his most basic needs</a:t>
            </a:r>
          </a:p>
          <a:p>
            <a:pPr marL="628650" lvl="1" indent="-171450">
              <a:buFont typeface="Arial" panose="020B0604020202020204" pitchFamily="34" charset="0"/>
              <a:buChar char="•"/>
            </a:pPr>
            <a:r>
              <a:rPr lang="en-US" dirty="0"/>
              <a:t>Job – experienced thoughts of suicide in the midst of extreme hopelessness, loss, and pain</a:t>
            </a:r>
            <a:endParaRPr lang="en-US" b="0" i="0" dirty="0">
              <a:solidFill>
                <a:srgbClr val="7C8180"/>
              </a:solidFill>
              <a:effectLst/>
              <a:latin typeface="Open Sans" panose="020B0606030504020204" pitchFamily="34" charset="0"/>
            </a:endParaRPr>
          </a:p>
          <a:p>
            <a:pPr algn="l"/>
            <a:endParaRPr lang="en-US" b="0" i="0" dirty="0">
              <a:solidFill>
                <a:srgbClr val="7C8180"/>
              </a:solidFill>
              <a:effectLst/>
              <a:latin typeface="Open Sans" panose="020B0606030504020204" pitchFamily="34" charset="0"/>
            </a:endParaRPr>
          </a:p>
          <a:p>
            <a:pPr algn="l"/>
            <a:r>
              <a:rPr lang="en-US" b="0" i="0" dirty="0">
                <a:solidFill>
                  <a:srgbClr val="7C8180"/>
                </a:solidFill>
                <a:effectLst/>
                <a:latin typeface="Open Sans" panose="020B0606030504020204" pitchFamily="34" charset="0"/>
              </a:rPr>
              <a:t>In general, Jews believe that most suicides can be prevented if actions are taken in time—such as giving a person food and water, personal affirmations, and physical comfort, and getting the person the care he or she needs. There is a fundamental understanding of illness as illness, whether it is physical or mental, and with this, there are sacred obligations in Jewish tradition, including </a:t>
            </a:r>
            <a:r>
              <a:rPr lang="en-US" b="0" i="0" dirty="0" err="1">
                <a:solidFill>
                  <a:srgbClr val="7C8180"/>
                </a:solidFill>
                <a:effectLst/>
                <a:latin typeface="Open Sans" panose="020B0606030504020204" pitchFamily="34" charset="0"/>
              </a:rPr>
              <a:t>Bikkur</a:t>
            </a:r>
            <a:r>
              <a:rPr lang="en-US" b="0" i="0" dirty="0">
                <a:solidFill>
                  <a:srgbClr val="7C8180"/>
                </a:solidFill>
                <a:effectLst/>
                <a:latin typeface="Open Sans" panose="020B0606030504020204" pitchFamily="34" charset="0"/>
              </a:rPr>
              <a:t> </a:t>
            </a:r>
            <a:r>
              <a:rPr lang="en-US" b="0" i="0" dirty="0" err="1">
                <a:solidFill>
                  <a:srgbClr val="7C8180"/>
                </a:solidFill>
                <a:effectLst/>
                <a:latin typeface="Open Sans" panose="020B0606030504020204" pitchFamily="34" charset="0"/>
              </a:rPr>
              <a:t>Holim</a:t>
            </a:r>
            <a:r>
              <a:rPr lang="en-US" b="0" i="0" dirty="0">
                <a:solidFill>
                  <a:srgbClr val="7C8180"/>
                </a:solidFill>
                <a:effectLst/>
                <a:latin typeface="Open Sans" panose="020B0606030504020204" pitchFamily="34" charset="0"/>
              </a:rPr>
              <a:t> (visiting the sick). Funeral rites and traditions around death are extremely important in the Jewish faith, and their perspective on mourning affirms the idea that loss must be marked before one can begin to heal.</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a:p>
        </p:txBody>
      </p:sp>
    </p:spTree>
    <p:extLst>
      <p:ext uri="{BB962C8B-B14F-4D97-AF65-F5344CB8AC3E}">
        <p14:creationId xmlns:p14="http://schemas.microsoft.com/office/powerpoint/2010/main" val="351792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Buddhism – most Buddhists, at least in America, believe that suicide is preventable</a:t>
            </a:r>
          </a:p>
          <a:p>
            <a:pPr marL="628650" lvl="1" indent="-171450">
              <a:buFont typeface="Arial" panose="020B0604020202020204" pitchFamily="34" charset="0"/>
              <a:buChar char="•"/>
            </a:pPr>
            <a:r>
              <a:rPr lang="en-US" dirty="0"/>
              <a:t>Approximately 3.5 million people identify as Buddhist in the US, and it is a very diverse religious practice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practices come largely from the Buddhist tradition – more likely to practice meditative activities than read scripture or attend formal religious services</a:t>
            </a:r>
          </a:p>
          <a:p>
            <a:pPr marL="628650" lvl="1" indent="-171450">
              <a:buFont typeface="Arial" panose="020B0604020202020204" pitchFamily="34" charset="0"/>
              <a:buChar char="•"/>
            </a:pPr>
            <a:r>
              <a:rPr lang="en-US" dirty="0"/>
              <a:t>Many Buddhist beliefs revolve around answering one major question – “Why do we suffer, and how do we end the suffering?” Buddhism offers a set of virtues and values to combat the dissatisfactions of life and to eventually reach nirvana, a state of peace and harmony in which one is no longer attached to their desires and aversions.</a:t>
            </a:r>
          </a:p>
          <a:p>
            <a:pPr marL="628650" lvl="1" indent="-171450">
              <a:buFont typeface="Arial" panose="020B0604020202020204" pitchFamily="34" charset="0"/>
              <a:buChar char="•"/>
            </a:pPr>
            <a:r>
              <a:rPr lang="en-US" dirty="0"/>
              <a:t>Buddhism teaches that one should not take a life, and it is a delusion to think that suffering will end with suicide – instead, it would promote a new kind of suffering. We suffer because we are deluded about the true nature of ourselves, our lives, and connectedness with all living beings and the world at large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Hinduism</a:t>
            </a:r>
          </a:p>
          <a:p>
            <a:pPr marL="628650" lvl="1" indent="-171450">
              <a:buFont typeface="Arial" panose="020B0604020202020204" pitchFamily="34" charset="0"/>
              <a:buChar char="•"/>
            </a:pPr>
            <a:r>
              <a:rPr lang="en-US" dirty="0"/>
              <a:t>Approximately 1.8 people identify as Hindu in the US – most are Asian immigrants</a:t>
            </a:r>
          </a:p>
          <a:p>
            <a:pPr marL="628650" lvl="1" indent="-171450">
              <a:buFont typeface="Arial" panose="020B0604020202020204" pitchFamily="34" charset="0"/>
              <a:buChar char="•"/>
            </a:pPr>
            <a:r>
              <a:rPr lang="en-US" dirty="0"/>
              <a:t>Hinduism is not necessarily a formal religion, but rather a way of living based on a vast body of legal, philosophical, and sacred texts</a:t>
            </a:r>
          </a:p>
          <a:p>
            <a:pPr marL="628650" lvl="1" indent="-171450">
              <a:buFont typeface="Arial" panose="020B0604020202020204" pitchFamily="34" charset="0"/>
              <a:buChar char="•"/>
            </a:pPr>
            <a:r>
              <a:rPr lang="en-US" dirty="0"/>
              <a:t>Traditional Hindus believe in the immortality of the soul and in reincarnation. While death should not be feared, a human rebirth is precious and should not be ended prematurely. Because of karma (cause and effect), taking one’s own life may lead to harmful consequences in next incarnation(s).</a:t>
            </a:r>
          </a:p>
          <a:p>
            <a:pPr marL="628650" lvl="1" indent="-171450">
              <a:buFont typeface="Arial" panose="020B0604020202020204" pitchFamily="34" charset="0"/>
              <a:buChar char="•"/>
            </a:pPr>
            <a:r>
              <a:rPr lang="en-US" dirty="0"/>
              <a:t>There is such a thing as an “honorable” suicide in Hinduism, but </a:t>
            </a:r>
          </a:p>
          <a:p>
            <a:pPr marL="628650" lvl="1" indent="-171450">
              <a:buFont typeface="Arial" panose="020B0604020202020204" pitchFamily="34" charset="0"/>
              <a:buChar char="•"/>
            </a:pPr>
            <a:r>
              <a:rPr lang="en-US" dirty="0"/>
              <a:t>Not all Hindus in America may think of suicide in these more traditional ways, but they still perceive suicide as a tragic loss in the community, and that it is preventable.</a:t>
            </a:r>
          </a:p>
          <a:p>
            <a:pPr marL="628650" lvl="1" indent="-171450">
              <a:buFont typeface="Arial" panose="020B0604020202020204" pitchFamily="34" charset="0"/>
              <a:buChar char="•"/>
            </a:pPr>
            <a:r>
              <a:rPr lang="en-US" dirty="0"/>
              <a:t>Hindus may not seek guidance from priests (traditionally not trained in pastoral care but more ritualistic), but may seek support from spiritual leaders and family</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American Indian/Alaska Native spiritual traditions</a:t>
            </a:r>
          </a:p>
          <a:p>
            <a:pPr marL="628650" lvl="1" indent="-171450">
              <a:buFont typeface="Arial" panose="020B0604020202020204" pitchFamily="34" charset="0"/>
              <a:buChar char="•"/>
            </a:pPr>
            <a:r>
              <a:rPr lang="en-US" dirty="0"/>
              <a:t>There are hundreds of spiritual traditions that AI/AN peoples hold and have practiced for thousands of years – there are some themes, like reverence of a greater power or deity, but traditions vary widely between tribes</a:t>
            </a:r>
          </a:p>
          <a:p>
            <a:pPr marL="628650" lvl="1" indent="-171450">
              <a:buFont typeface="Arial" panose="020B0604020202020204" pitchFamily="34" charset="0"/>
              <a:buChar char="•"/>
            </a:pPr>
            <a:r>
              <a:rPr lang="en-US" dirty="0"/>
              <a:t>We know that suicide rates are higher among AI/AN populations – particularly young people – than among other groups in the US</a:t>
            </a:r>
          </a:p>
          <a:p>
            <a:pPr marL="628650" lvl="1" indent="-171450">
              <a:buFont typeface="Arial" panose="020B0604020202020204" pitchFamily="34" charset="0"/>
              <a:buChar char="•"/>
            </a:pPr>
            <a:r>
              <a:rPr lang="en-US" dirty="0"/>
              <a:t>Belief in reincarnation is common across many tribes and death is viewed as a natural part of life (not the end but the beginning of a new life)</a:t>
            </a:r>
          </a:p>
          <a:p>
            <a:pPr marL="628650" lvl="1" indent="-171450">
              <a:buFont typeface="Arial" panose="020B0604020202020204" pitchFamily="34" charset="0"/>
              <a:buChar char="•"/>
            </a:pPr>
            <a:r>
              <a:rPr lang="en-US" dirty="0"/>
              <a:t>Life is seen as a gift that should not be disrespected, so self-destructive desires should be kept under control</a:t>
            </a:r>
          </a:p>
          <a:p>
            <a:pPr marL="628650" lvl="1" indent="-171450">
              <a:buFont typeface="Arial" panose="020B0604020202020204" pitchFamily="34" charset="0"/>
              <a:buChar char="•"/>
            </a:pPr>
            <a:r>
              <a:rPr lang="en-US" dirty="0"/>
              <a:t>Factors have been identified that help protect AI/AN populations from suicide – cultural spiritual orientation and positive relationships with tribal leadership and caring spiritual mentors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a:p>
        </p:txBody>
      </p:sp>
    </p:spTree>
    <p:extLst>
      <p:ext uri="{BB962C8B-B14F-4D97-AF65-F5344CB8AC3E}">
        <p14:creationId xmlns:p14="http://schemas.microsoft.com/office/powerpoint/2010/main" val="47038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latin typeface="Avenir Next LT Pro Demi" panose="020B0704020202020204" pitchFamily="34" charset="0"/>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dirty="0"/>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latin typeface="Avenir Next LT Pro Demi" panose="020B0704020202020204" pitchFamily="34" charset="0"/>
                <a:ea typeface="+mn-ea"/>
                <a:cs typeface="+mn-cs"/>
              </a:defRPr>
            </a:lvl1pPr>
          </a:lstStyle>
          <a:p>
            <a:pPr marL="0" lvl="0" indent="0">
              <a:lnSpc>
                <a:spcPts val="6500"/>
              </a:lnSpc>
              <a:spcBef>
                <a:spcPts val="100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10/8/2022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10/8/2022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10/8/2022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10/8/2022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10/8/2022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10/8/2022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10/8/2022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10/8/2022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10/8/2022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10/8/2022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10/8/2022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The River and the Desert | Jesus Shaped People">
            <a:extLst>
              <a:ext uri="{FF2B5EF4-FFF2-40B4-BE49-F238E27FC236}">
                <a16:creationId xmlns:a16="http://schemas.microsoft.com/office/drawing/2014/main" id="{C3A6B637-6FBC-1E04-86E6-CA8D8773F2F7}"/>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14726" r="14727"/>
          <a:stretch/>
        </p:blipFill>
        <p:spPr bwMode="auto">
          <a:xfrm>
            <a:off x="600623" y="-55836"/>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603671" y="721805"/>
            <a:ext cx="4816228" cy="2790553"/>
          </a:xfrm>
        </p:spPr>
        <p:txBody>
          <a:bodyPr vert="horz" lIns="91440" tIns="45720" rIns="91440" bIns="45720" rtlCol="0" anchor="ctr">
            <a:normAutofit/>
          </a:bodyPr>
          <a:lstStyle/>
          <a:p>
            <a:r>
              <a:rPr lang="en-US" sz="5400" dirty="0">
                <a:solidFill>
                  <a:schemeClr val="bg1"/>
                </a:solidFill>
                <a:latin typeface="Avenir Next LT Pro Demi" panose="020B0704020202020204" pitchFamily="34" charset="0"/>
                <a:ea typeface="+mj-ea"/>
                <a:cs typeface="+mj-cs"/>
              </a:rPr>
              <a:t>Rivers in the Desert </a:t>
            </a:r>
            <a:br>
              <a:rPr lang="en-US" sz="2800" dirty="0">
                <a:solidFill>
                  <a:schemeClr val="bg1"/>
                </a:solidFill>
                <a:latin typeface="Avenir Next LT Pro Demi" panose="020B0704020202020204" pitchFamily="34" charset="0"/>
                <a:ea typeface="+mj-ea"/>
                <a:cs typeface="+mj-cs"/>
              </a:rPr>
            </a:br>
            <a:r>
              <a:rPr lang="en-US" sz="2800" dirty="0">
                <a:solidFill>
                  <a:schemeClr val="bg1"/>
                </a:solidFill>
                <a:latin typeface="Avenir Next LT Pro Demi" panose="020B0704020202020204" pitchFamily="34" charset="0"/>
                <a:ea typeface="+mj-ea"/>
                <a:cs typeface="+mj-cs"/>
              </a:rPr>
              <a:t>How Faith Communities can Build Hope and Respond to Suicide</a:t>
            </a:r>
          </a:p>
        </p:txBody>
      </p:sp>
      <p:sp>
        <p:nvSpPr>
          <p:cNvPr id="1039" name="Rectangle 10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1" name="Group 104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04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3" name="Rectangle 106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166650" y="4772025"/>
            <a:ext cx="3805400" cy="1794313"/>
          </a:xfrm>
        </p:spPr>
        <p:txBody>
          <a:bodyPr vert="horz" lIns="91440" tIns="45720" rIns="91440" bIns="45720" rtlCol="0" anchor="ctr">
            <a:normAutofit lnSpcReduction="10000"/>
          </a:bodyPr>
          <a:lstStyle/>
          <a:p>
            <a:pPr>
              <a:lnSpc>
                <a:spcPct val="90000"/>
              </a:lnSpc>
            </a:pPr>
            <a:r>
              <a:rPr lang="en-US" sz="1800" dirty="0">
                <a:solidFill>
                  <a:schemeClr val="bg1"/>
                </a:solidFill>
                <a:latin typeface="Avenir Next LT Pro Demi" panose="020B0704020202020204" pitchFamily="34" charset="0"/>
              </a:rPr>
              <a:t>Laura Sprouse, QMHA, BS</a:t>
            </a:r>
          </a:p>
          <a:p>
            <a:pPr>
              <a:lnSpc>
                <a:spcPct val="90000"/>
              </a:lnSpc>
            </a:pPr>
            <a:r>
              <a:rPr lang="en-US" sz="1800" dirty="0">
                <a:solidFill>
                  <a:schemeClr val="bg1"/>
                </a:solidFill>
                <a:latin typeface="Avenir Next LT Pro Demi" panose="020B0704020202020204" pitchFamily="34" charset="0"/>
              </a:rPr>
              <a:t>Zero Suicide Program Coordinator, Marion County Health &amp; Human Services</a:t>
            </a:r>
          </a:p>
          <a:p>
            <a:pPr>
              <a:lnSpc>
                <a:spcPct val="90000"/>
              </a:lnSpc>
            </a:pPr>
            <a:r>
              <a:rPr lang="en-US" sz="1800" dirty="0">
                <a:solidFill>
                  <a:schemeClr val="bg1"/>
                </a:solidFill>
                <a:latin typeface="Avenir Next LT Pro Demi" panose="020B0704020202020204" pitchFamily="34" charset="0"/>
              </a:rPr>
              <a:t>Oregon Suicide Prevention Conference 2022</a:t>
            </a:r>
          </a:p>
        </p:txBody>
      </p:sp>
      <p:sp>
        <p:nvSpPr>
          <p:cNvPr id="3" name="TextBox 2">
            <a:extLst>
              <a:ext uri="{FF2B5EF4-FFF2-40B4-BE49-F238E27FC236}">
                <a16:creationId xmlns:a16="http://schemas.microsoft.com/office/drawing/2014/main" id="{85CA99E7-7221-1962-A1ED-67B0C9695094}"/>
              </a:ext>
            </a:extLst>
          </p:cNvPr>
          <p:cNvSpPr txBox="1"/>
          <p:nvPr/>
        </p:nvSpPr>
        <p:spPr>
          <a:xfrm>
            <a:off x="6391739" y="3125313"/>
            <a:ext cx="5797213" cy="1477328"/>
          </a:xfrm>
          <a:prstGeom prst="rect">
            <a:avLst/>
          </a:prstGeom>
          <a:solidFill>
            <a:schemeClr val="accent1">
              <a:alpha val="68000"/>
            </a:schemeClr>
          </a:solidFill>
        </p:spPr>
        <p:txBody>
          <a:bodyPr wrap="square" rtlCol="0">
            <a:spAutoFit/>
          </a:bodyPr>
          <a:lstStyle/>
          <a:p>
            <a:r>
              <a:rPr lang="en-US" i="1" dirty="0">
                <a:solidFill>
                  <a:schemeClr val="bg1"/>
                </a:solidFill>
                <a:latin typeface="Avenir Next LT Pro Demi" panose="020B0704020202020204" pitchFamily="34" charset="0"/>
              </a:rPr>
              <a:t>Look, I am about to do something new; even now it is coming. Do you not see it? Indeed, I will make a way in the wilderness, rivers in the desert.</a:t>
            </a:r>
          </a:p>
          <a:p>
            <a:endParaRPr lang="en-US" i="1" dirty="0">
              <a:solidFill>
                <a:schemeClr val="bg1"/>
              </a:solidFill>
              <a:latin typeface="Avenir Next LT Pro Demi" panose="020B0704020202020204" pitchFamily="34" charset="0"/>
            </a:endParaRPr>
          </a:p>
          <a:p>
            <a:r>
              <a:rPr lang="en-US" i="1" dirty="0">
                <a:solidFill>
                  <a:schemeClr val="bg1"/>
                </a:solidFill>
                <a:latin typeface="Avenir Next LT Pro Demi" panose="020B0704020202020204" pitchFamily="34" charset="0"/>
              </a:rPr>
              <a:t>-Isaiah 43:19 CSB</a:t>
            </a: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pic>
        <p:nvPicPr>
          <p:cNvPr id="1026" name="Picture 2" descr="How To Support Adults with Mental Health Concerns - Bridgeways Contract  Manufacturing Services">
            <a:extLst>
              <a:ext uri="{FF2B5EF4-FFF2-40B4-BE49-F238E27FC236}">
                <a16:creationId xmlns:a16="http://schemas.microsoft.com/office/drawing/2014/main" id="{562606AA-936F-3E80-4281-EA52721B15A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445225" y="0"/>
            <a:ext cx="8005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30A931-F348-4A41-A5F4-69657F3CA0F6}"/>
              </a:ext>
            </a:extLst>
          </p:cNvPr>
          <p:cNvSpPr>
            <a:spLocks noGrp="1"/>
          </p:cNvSpPr>
          <p:nvPr>
            <p:ph type="title"/>
          </p:nvPr>
        </p:nvSpPr>
        <p:spPr>
          <a:xfrm>
            <a:off x="6849110" y="369408"/>
            <a:ext cx="3924300" cy="2434386"/>
          </a:xfrm>
        </p:spPr>
        <p:txBody>
          <a:bodyPr>
            <a:normAutofit/>
          </a:bodyPr>
          <a:lstStyle/>
          <a:p>
            <a:r>
              <a:rPr lang="en-US" sz="5400" dirty="0">
                <a:latin typeface="Avenir Next LT Pro Demi" panose="020B0704020202020204" pitchFamily="34" charset="0"/>
              </a:rPr>
              <a:t>Barriers</a:t>
            </a: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6849110" y="2350469"/>
            <a:ext cx="5071110" cy="3942180"/>
          </a:xfrm>
        </p:spPr>
        <p:txBody>
          <a:bodyPr>
            <a:normAutofit/>
          </a:bodyPr>
          <a:lstStyle/>
          <a:p>
            <a:pPr>
              <a:lnSpc>
                <a:spcPct val="100000"/>
              </a:lnSpc>
              <a:spcBef>
                <a:spcPts val="0"/>
              </a:spcBef>
              <a:spcAft>
                <a:spcPts val="600"/>
              </a:spcAft>
              <a:defRPr/>
            </a:pPr>
            <a:r>
              <a:rPr kumimoji="0" lang="en-US" b="0" i="0" u="none" strike="noStrike" kern="1200" cap="none" spc="0" normalizeH="0" baseline="0" noProof="0" dirty="0">
                <a:ln>
                  <a:noFill/>
                </a:ln>
                <a:solidFill>
                  <a:srgbClr val="C0C9C2">
                    <a:lumMod val="50000"/>
                  </a:srgbClr>
                </a:solidFill>
                <a:effectLst/>
                <a:uLnTx/>
                <a:uFillTx/>
                <a:latin typeface="Avenir Next LT Pro Demi" panose="020B0704020202020204" pitchFamily="34" charset="0"/>
                <a:cs typeface="Biome Light" panose="020B0303030204020804" pitchFamily="34" charset="0"/>
              </a:rPr>
              <a:t>Stigma &amp; judgment</a:t>
            </a:r>
            <a:endParaRPr lang="en-US" dirty="0">
              <a:solidFill>
                <a:srgbClr val="C0C9C2">
                  <a:lumMod val="50000"/>
                </a:srgbClr>
              </a:solidFill>
              <a:latin typeface="Avenir Next LT Pro Demi" panose="020B0704020202020204" pitchFamily="34" charset="0"/>
              <a:cs typeface="Biome Light" panose="020B0303030204020804" pitchFamily="34" charset="0"/>
            </a:endParaRPr>
          </a:p>
          <a:p>
            <a:pPr>
              <a:lnSpc>
                <a:spcPct val="100000"/>
              </a:lnSpc>
              <a:spcBef>
                <a:spcPts val="0"/>
              </a:spcBef>
              <a:spcAft>
                <a:spcPts val="600"/>
              </a:spcAft>
              <a:defRPr/>
            </a:pPr>
            <a:r>
              <a:rPr kumimoji="0" lang="en-US" b="0" i="0" u="none" strike="noStrike" kern="1200" cap="none" spc="0" normalizeH="0" baseline="0" noProof="0" dirty="0">
                <a:ln>
                  <a:noFill/>
                </a:ln>
                <a:solidFill>
                  <a:srgbClr val="C0C9C2">
                    <a:lumMod val="50000"/>
                  </a:srgbClr>
                </a:solidFill>
                <a:effectLst/>
                <a:uLnTx/>
                <a:uFillTx/>
                <a:latin typeface="Avenir Next LT Pro Demi" panose="020B0704020202020204" pitchFamily="34" charset="0"/>
                <a:cs typeface="Biome Light" panose="020B0303030204020804" pitchFamily="34" charset="0"/>
              </a:rPr>
              <a:t>Discriminatory practices</a:t>
            </a:r>
          </a:p>
          <a:p>
            <a:pPr>
              <a:lnSpc>
                <a:spcPct val="100000"/>
              </a:lnSpc>
              <a:spcBef>
                <a:spcPts val="0"/>
              </a:spcBef>
              <a:spcAft>
                <a:spcPts val="600"/>
              </a:spcAft>
              <a:defRPr/>
            </a:pPr>
            <a:r>
              <a:rPr lang="en-US" dirty="0">
                <a:solidFill>
                  <a:srgbClr val="C0C9C2">
                    <a:lumMod val="50000"/>
                  </a:srgbClr>
                </a:solidFill>
                <a:latin typeface="Avenir Next LT Pro Demi" panose="020B0704020202020204" pitchFamily="34" charset="0"/>
                <a:cs typeface="Biome Light" panose="020B0303030204020804" pitchFamily="34" charset="0"/>
              </a:rPr>
              <a:t>Religious trauma</a:t>
            </a:r>
          </a:p>
          <a:p>
            <a:pPr>
              <a:lnSpc>
                <a:spcPct val="100000"/>
              </a:lnSpc>
              <a:spcBef>
                <a:spcPts val="0"/>
              </a:spcBef>
              <a:spcAft>
                <a:spcPts val="600"/>
              </a:spcAft>
              <a:defRPr/>
            </a:pPr>
            <a:r>
              <a:rPr lang="en-US" dirty="0">
                <a:solidFill>
                  <a:srgbClr val="C0C9C2">
                    <a:lumMod val="50000"/>
                  </a:srgbClr>
                </a:solidFill>
                <a:latin typeface="Avenir Next LT Pro Demi" panose="020B0704020202020204" pitchFamily="34" charset="0"/>
                <a:cs typeface="Biome Light" panose="020B0303030204020804" pitchFamily="34" charset="0"/>
              </a:rPr>
              <a:t>Difficulty making professional referrals</a:t>
            </a:r>
          </a:p>
          <a:p>
            <a:pPr>
              <a:lnSpc>
                <a:spcPct val="100000"/>
              </a:lnSpc>
              <a:spcBef>
                <a:spcPts val="0"/>
              </a:spcBef>
              <a:spcAft>
                <a:spcPts val="600"/>
              </a:spcAft>
              <a:defRPr/>
            </a:pPr>
            <a:r>
              <a:rPr lang="en-US" dirty="0">
                <a:solidFill>
                  <a:srgbClr val="C0C9C2">
                    <a:lumMod val="50000"/>
                  </a:srgbClr>
                </a:solidFill>
                <a:latin typeface="Avenir Next LT Pro Demi" panose="020B0704020202020204" pitchFamily="34" charset="0"/>
                <a:cs typeface="Biome Light" panose="020B0303030204020804" pitchFamily="34" charset="0"/>
              </a:rPr>
              <a:t>Resources</a:t>
            </a:r>
          </a:p>
          <a:p>
            <a:pPr>
              <a:lnSpc>
                <a:spcPct val="100000"/>
              </a:lnSpc>
              <a:spcBef>
                <a:spcPts val="0"/>
              </a:spcBef>
              <a:spcAft>
                <a:spcPts val="600"/>
              </a:spcAft>
              <a:defRPr/>
            </a:pPr>
            <a:r>
              <a:rPr lang="en-US" dirty="0">
                <a:solidFill>
                  <a:srgbClr val="C0C9C2">
                    <a:lumMod val="50000"/>
                  </a:srgbClr>
                </a:solidFill>
                <a:latin typeface="Avenir Next LT Pro Demi" panose="020B0704020202020204" pitchFamily="34" charset="0"/>
                <a:cs typeface="Biome Light" panose="020B0303030204020804" pitchFamily="34" charset="0"/>
              </a:rPr>
              <a:t>Data</a:t>
            </a:r>
            <a:endParaRPr kumimoji="0" lang="en-US" b="0" i="0" u="none" strike="noStrike" kern="1200" cap="none" spc="0" normalizeH="0" baseline="0" noProof="0" dirty="0">
              <a:ln>
                <a:noFill/>
              </a:ln>
              <a:solidFill>
                <a:srgbClr val="C0C9C2">
                  <a:lumMod val="50000"/>
                </a:srgbClr>
              </a:solidFill>
              <a:effectLst/>
              <a:uLnTx/>
              <a:uFillTx/>
              <a:latin typeface="Avenir Next LT Pro Demi" panose="020B07040202020202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Avenir Next LT Pro Demi" panose="020B07040202020202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C0C9C2">
                  <a:lumMod val="50000"/>
                </a:srgbClr>
              </a:solidFill>
              <a:effectLst/>
              <a:uLnTx/>
              <a:uFillTx/>
              <a:latin typeface="Avenir Next LT Pro Demi" panose="020B0704020202020204" pitchFamily="34" charset="0"/>
              <a:cs typeface="Biome Light" panose="020B0303030204020804" pitchFamily="34" charset="0"/>
            </a:endParaRPr>
          </a:p>
        </p:txBody>
      </p:sp>
      <p:sp>
        <p:nvSpPr>
          <p:cNvPr id="4" name="TextBox 3">
            <a:extLst>
              <a:ext uri="{FF2B5EF4-FFF2-40B4-BE49-F238E27FC236}">
                <a16:creationId xmlns:a16="http://schemas.microsoft.com/office/drawing/2014/main" id="{5C778FDD-07B0-2F33-678F-68CA1A77F1DD}"/>
              </a:ext>
            </a:extLst>
          </p:cNvPr>
          <p:cNvSpPr txBox="1"/>
          <p:nvPr/>
        </p:nvSpPr>
        <p:spPr>
          <a:xfrm>
            <a:off x="55600" y="6457658"/>
            <a:ext cx="11990096" cy="307777"/>
          </a:xfrm>
          <a:prstGeom prst="rect">
            <a:avLst/>
          </a:prstGeom>
          <a:noFill/>
        </p:spPr>
        <p:txBody>
          <a:bodyPr wrap="square" rtlCol="0">
            <a:spAutoFit/>
          </a:bodyPr>
          <a:lstStyle/>
          <a:p>
            <a:pPr algn="r"/>
            <a:r>
              <a:rPr lang="en-US" sz="1400" dirty="0">
                <a:latin typeface="Avenir Next LT Pro Demi" panose="020B0704020202020204" pitchFamily="34" charset="0"/>
              </a:rPr>
              <a:t>Sources: Action Alliance Faith, Hope, Life; Journey Free; Lawrence et al, 2016; Suicide Prevention Resource Center, 2009</a:t>
            </a:r>
          </a:p>
        </p:txBody>
      </p:sp>
    </p:spTree>
    <p:extLst>
      <p:ext uri="{BB962C8B-B14F-4D97-AF65-F5344CB8AC3E}">
        <p14:creationId xmlns:p14="http://schemas.microsoft.com/office/powerpoint/2010/main" val="344939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4D0280A-44E0-2004-5D4A-69C839E8382C}"/>
              </a:ext>
            </a:extLst>
          </p:cNvPr>
          <p:cNvPicPr>
            <a:picLocks noGrp="1" noChangeAspect="1"/>
          </p:cNvPicPr>
          <p:nvPr>
            <p:ph type="pic" sz="quarter" idx="10"/>
          </p:nvPr>
        </p:nvPicPr>
        <p:blipFill rotWithShape="1">
          <a:blip r:embed="rId3">
            <a:alphaModFix amt="60000"/>
          </a:blip>
          <a:srcRect l="26471" r="10602"/>
          <a:stretch/>
        </p:blipFill>
        <p:spPr>
          <a:xfrm>
            <a:off x="5707922" y="0"/>
            <a:ext cx="6484078" cy="6858000"/>
          </a:xfrm>
          <a:prstGeom prst="rect">
            <a:avLst/>
          </a:prstGeom>
        </p:spPr>
      </p:pic>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595236" y="144086"/>
            <a:ext cx="3924300" cy="2434386"/>
          </a:xfrm>
        </p:spPr>
        <p:txBody>
          <a:bodyPr>
            <a:normAutofit/>
          </a:bodyPr>
          <a:lstStyle/>
          <a:p>
            <a:r>
              <a:rPr lang="en-US" sz="5400" dirty="0">
                <a:latin typeface="Avenir Next LT Pro Demi" panose="020B0704020202020204" pitchFamily="34" charset="0"/>
              </a:rPr>
              <a:t>Strengths</a:t>
            </a: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595236" y="2119316"/>
            <a:ext cx="5272617" cy="4473575"/>
          </a:xfrm>
        </p:spPr>
        <p:txBody>
          <a:bodyPr>
            <a:normAutofit/>
          </a:bodyPr>
          <a:lstStyle/>
          <a:p>
            <a:pPr>
              <a:lnSpc>
                <a:spcPct val="100000"/>
              </a:lnSpc>
              <a:spcBef>
                <a:spcPts val="0"/>
              </a:spcBef>
              <a:spcAft>
                <a:spcPts val="600"/>
              </a:spcAft>
            </a:pPr>
            <a:r>
              <a:rPr lang="en-US" dirty="0">
                <a:solidFill>
                  <a:schemeClr val="accent2">
                    <a:lumMod val="50000"/>
                  </a:schemeClr>
                </a:solidFill>
                <a:latin typeface="Avenir Next LT Pro Demi" panose="020B0704020202020204" pitchFamily="34" charset="0"/>
                <a:cs typeface="Biome Light" panose="020B0303030204020804" pitchFamily="34" charset="0"/>
              </a:rPr>
              <a:t>Community</a:t>
            </a:r>
          </a:p>
          <a:p>
            <a:pPr>
              <a:lnSpc>
                <a:spcPct val="100000"/>
              </a:lnSpc>
              <a:spcBef>
                <a:spcPts val="0"/>
              </a:spcBef>
              <a:spcAft>
                <a:spcPts val="600"/>
              </a:spcAft>
            </a:pPr>
            <a:r>
              <a:rPr lang="en-US" dirty="0">
                <a:solidFill>
                  <a:schemeClr val="accent2">
                    <a:lumMod val="50000"/>
                  </a:schemeClr>
                </a:solidFill>
                <a:latin typeface="Avenir Next LT Pro Demi" panose="020B0704020202020204" pitchFamily="34" charset="0"/>
                <a:cs typeface="Biome Light" panose="020B0303030204020804" pitchFamily="34" charset="0"/>
              </a:rPr>
              <a:t>Rhythms and rituals</a:t>
            </a:r>
          </a:p>
          <a:p>
            <a:pPr>
              <a:lnSpc>
                <a:spcPct val="100000"/>
              </a:lnSpc>
              <a:spcBef>
                <a:spcPts val="0"/>
              </a:spcBef>
              <a:spcAft>
                <a:spcPts val="600"/>
              </a:spcAft>
            </a:pPr>
            <a:r>
              <a:rPr lang="en-US" dirty="0">
                <a:solidFill>
                  <a:schemeClr val="accent2">
                    <a:lumMod val="50000"/>
                  </a:schemeClr>
                </a:solidFill>
                <a:latin typeface="Avenir Next LT Pro Demi" panose="020B0704020202020204" pitchFamily="34" charset="0"/>
                <a:cs typeface="Biome Light" panose="020B0303030204020804" pitchFamily="34" charset="0"/>
              </a:rPr>
              <a:t>Values and virtues</a:t>
            </a:r>
          </a:p>
          <a:p>
            <a:pPr>
              <a:lnSpc>
                <a:spcPct val="100000"/>
              </a:lnSpc>
              <a:spcBef>
                <a:spcPts val="0"/>
              </a:spcBef>
              <a:spcAft>
                <a:spcPts val="600"/>
              </a:spcAft>
            </a:pPr>
            <a:r>
              <a:rPr lang="en-US" dirty="0">
                <a:solidFill>
                  <a:schemeClr val="tx2">
                    <a:lumMod val="50000"/>
                  </a:schemeClr>
                </a:solidFill>
                <a:latin typeface="Avenir Next LT Pro Demi" panose="020B0704020202020204" pitchFamily="34" charset="0"/>
                <a:cs typeface="Biome Light" panose="020B0303030204020804" pitchFamily="34" charset="0"/>
              </a:rPr>
              <a:t>Informal support</a:t>
            </a:r>
          </a:p>
          <a:p>
            <a:pPr>
              <a:lnSpc>
                <a:spcPct val="100000"/>
              </a:lnSpc>
              <a:spcBef>
                <a:spcPts val="0"/>
              </a:spcBef>
              <a:spcAft>
                <a:spcPts val="600"/>
              </a:spcAft>
            </a:pPr>
            <a:r>
              <a:rPr lang="en-US" dirty="0">
                <a:solidFill>
                  <a:schemeClr val="tx2">
                    <a:lumMod val="50000"/>
                  </a:schemeClr>
                </a:solidFill>
                <a:latin typeface="Avenir Next LT Pro Demi" panose="020B0704020202020204" pitchFamily="34" charset="0"/>
                <a:cs typeface="Biome Light" panose="020B0303030204020804" pitchFamily="34" charset="0"/>
              </a:rPr>
              <a:t>Accessible</a:t>
            </a:r>
          </a:p>
          <a:p>
            <a:pPr>
              <a:lnSpc>
                <a:spcPct val="100000"/>
              </a:lnSpc>
              <a:spcBef>
                <a:spcPts val="0"/>
              </a:spcBef>
              <a:spcAft>
                <a:spcPts val="600"/>
              </a:spcAft>
            </a:pPr>
            <a:r>
              <a:rPr lang="en-US" dirty="0">
                <a:solidFill>
                  <a:schemeClr val="tx2">
                    <a:lumMod val="50000"/>
                  </a:schemeClr>
                </a:solidFill>
                <a:latin typeface="Avenir Next LT Pro Demi" panose="020B0704020202020204" pitchFamily="34" charset="0"/>
                <a:cs typeface="Biome Light" panose="020B0303030204020804" pitchFamily="34" charset="0"/>
              </a:rPr>
              <a:t>Sense of something greater or sacred</a:t>
            </a:r>
          </a:p>
          <a:p>
            <a:pPr>
              <a:lnSpc>
                <a:spcPct val="100000"/>
              </a:lnSpc>
              <a:spcBef>
                <a:spcPts val="0"/>
              </a:spcBef>
              <a:spcAft>
                <a:spcPts val="600"/>
              </a:spcAft>
            </a:pPr>
            <a:r>
              <a:rPr lang="en-US" dirty="0">
                <a:solidFill>
                  <a:schemeClr val="tx2">
                    <a:lumMod val="50000"/>
                  </a:schemeClr>
                </a:solidFill>
                <a:latin typeface="Avenir Next LT Pro Demi" panose="020B0704020202020204" pitchFamily="34" charset="0"/>
                <a:cs typeface="Biome Light" panose="020B0303030204020804" pitchFamily="34" charset="0"/>
              </a:rPr>
              <a:t>Hope!</a:t>
            </a:r>
          </a:p>
        </p:txBody>
      </p:sp>
      <p:sp>
        <p:nvSpPr>
          <p:cNvPr id="2" name="TextBox 1">
            <a:extLst>
              <a:ext uri="{FF2B5EF4-FFF2-40B4-BE49-F238E27FC236}">
                <a16:creationId xmlns:a16="http://schemas.microsoft.com/office/drawing/2014/main" id="{DE7654B8-6473-EF63-567E-77E6199D2F98}"/>
              </a:ext>
            </a:extLst>
          </p:cNvPr>
          <p:cNvSpPr txBox="1"/>
          <p:nvPr/>
        </p:nvSpPr>
        <p:spPr>
          <a:xfrm>
            <a:off x="67792" y="6457658"/>
            <a:ext cx="12058650" cy="307777"/>
          </a:xfrm>
          <a:prstGeom prst="rect">
            <a:avLst/>
          </a:prstGeom>
          <a:noFill/>
        </p:spPr>
        <p:txBody>
          <a:bodyPr wrap="square" rtlCol="0">
            <a:spAutoFit/>
          </a:bodyPr>
          <a:lstStyle/>
          <a:p>
            <a:r>
              <a:rPr lang="en-US" sz="1400" dirty="0">
                <a:latin typeface="Avenir Next LT Pro Demi" panose="020B0704020202020204" pitchFamily="34" charset="0"/>
              </a:rPr>
              <a:t>Sources: Lawrence et al, 2016; Mason et al, 2017, NAMI, 2016</a:t>
            </a:r>
          </a:p>
        </p:txBody>
      </p:sp>
    </p:spTree>
    <p:extLst>
      <p:ext uri="{BB962C8B-B14F-4D97-AF65-F5344CB8AC3E}">
        <p14:creationId xmlns:p14="http://schemas.microsoft.com/office/powerpoint/2010/main" val="2563119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C1777-B62D-468E-BE34-64A07CED098F}"/>
              </a:ext>
            </a:extLst>
          </p:cNvPr>
          <p:cNvSpPr>
            <a:spLocks noGrp="1"/>
          </p:cNvSpPr>
          <p:nvPr>
            <p:ph type="title"/>
          </p:nvPr>
        </p:nvSpPr>
        <p:spPr>
          <a:xfrm>
            <a:off x="2039983" y="888275"/>
            <a:ext cx="8112034" cy="1018992"/>
          </a:xfrm>
        </p:spPr>
        <p:txBody>
          <a:bodyPr>
            <a:normAutofit/>
          </a:bodyPr>
          <a:lstStyle/>
          <a:p>
            <a:pPr algn="ctr"/>
            <a:r>
              <a:rPr lang="en-US" sz="4800" dirty="0">
                <a:latin typeface="Avenir Next LT Pro Demi" panose="020B0704020202020204" pitchFamily="34" charset="0"/>
              </a:rPr>
              <a:t>Where do we go from here?</a:t>
            </a:r>
          </a:p>
        </p:txBody>
      </p:sp>
      <p:pic>
        <p:nvPicPr>
          <p:cNvPr id="2" name="Picture 1">
            <a:extLst>
              <a:ext uri="{FF2B5EF4-FFF2-40B4-BE49-F238E27FC236}">
                <a16:creationId xmlns:a16="http://schemas.microsoft.com/office/drawing/2014/main" id="{DFB6BF58-3B7D-BE35-CD11-2C871D998B59}"/>
              </a:ext>
            </a:extLst>
          </p:cNvPr>
          <p:cNvPicPr>
            <a:picLocks noChangeAspect="1"/>
          </p:cNvPicPr>
          <p:nvPr/>
        </p:nvPicPr>
        <p:blipFill>
          <a:blip r:embed="rId3"/>
          <a:stretch>
            <a:fillRect/>
          </a:stretch>
        </p:blipFill>
        <p:spPr>
          <a:xfrm>
            <a:off x="2232600" y="2023914"/>
            <a:ext cx="7726797" cy="4037251"/>
          </a:xfrm>
          <a:prstGeom prst="rect">
            <a:avLst/>
          </a:prstGeom>
        </p:spPr>
      </p:pic>
    </p:spTree>
    <p:extLst>
      <p:ext uri="{BB962C8B-B14F-4D97-AF65-F5344CB8AC3E}">
        <p14:creationId xmlns:p14="http://schemas.microsoft.com/office/powerpoint/2010/main" val="675137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D949E-B023-D79D-675E-80BD53B9ACE6}"/>
              </a:ext>
            </a:extLst>
          </p:cNvPr>
          <p:cNvSpPr>
            <a:spLocks noGrp="1"/>
          </p:cNvSpPr>
          <p:nvPr>
            <p:ph type="title"/>
          </p:nvPr>
        </p:nvSpPr>
        <p:spPr/>
        <p:txBody>
          <a:bodyPr/>
          <a:lstStyle/>
          <a:p>
            <a:r>
              <a:rPr lang="en-US" sz="4800" dirty="0">
                <a:latin typeface="Avenir Next LT Pro Demi" panose="020B0704020202020204" pitchFamily="34" charset="0"/>
              </a:rPr>
              <a:t>For faith communities…</a:t>
            </a:r>
          </a:p>
        </p:txBody>
      </p:sp>
      <p:sp>
        <p:nvSpPr>
          <p:cNvPr id="7" name="TextBox 6">
            <a:extLst>
              <a:ext uri="{FF2B5EF4-FFF2-40B4-BE49-F238E27FC236}">
                <a16:creationId xmlns:a16="http://schemas.microsoft.com/office/drawing/2014/main" id="{9637EB39-0974-E4F7-32E1-E6CDB2308411}"/>
              </a:ext>
            </a:extLst>
          </p:cNvPr>
          <p:cNvSpPr txBox="1"/>
          <p:nvPr/>
        </p:nvSpPr>
        <p:spPr>
          <a:xfrm>
            <a:off x="1028700" y="1943094"/>
            <a:ext cx="10024955" cy="3724096"/>
          </a:xfrm>
          <a:prstGeom prst="rect">
            <a:avLst/>
          </a:prstGeom>
          <a:noFill/>
        </p:spPr>
        <p:txBody>
          <a:bodyPr wrap="square" rtlCol="0">
            <a:spAutoFit/>
          </a:bodyPr>
          <a:lstStyle/>
          <a:p>
            <a:pPr marL="342900" indent="-342900">
              <a:spcAft>
                <a:spcPts val="600"/>
              </a:spcAft>
              <a:buFont typeface="+mj-lt"/>
              <a:buAutoNum type="arabicPeriod"/>
            </a:pPr>
            <a:r>
              <a:rPr lang="en-US" dirty="0">
                <a:solidFill>
                  <a:schemeClr val="bg1"/>
                </a:solidFill>
                <a:latin typeface="Avenir Next LT Pro Demi" panose="020B0704020202020204" pitchFamily="34" charset="0"/>
              </a:rPr>
              <a:t>Learn the basic signs of mental health conditions and other facts about mental health. Understand that people can and do recover from mental health challenges, and that help is available and effective.</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Connect individuals and families within a faith community to mental health treatment and support if they or a loved one needs help.</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Build a safe and supportive environment in faith communities where people can talk openly about mental health issues and emotional well-being.</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Promote awareness by educating congregations and communities about mental health issues through educational forms, presentations from experts, and trainings about mental health and suicide.</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Be prepared to respond to a suicide death safely and compassionately and provide support to survivors.</a:t>
            </a:r>
          </a:p>
        </p:txBody>
      </p:sp>
      <p:sp>
        <p:nvSpPr>
          <p:cNvPr id="2" name="TextBox 1">
            <a:extLst>
              <a:ext uri="{FF2B5EF4-FFF2-40B4-BE49-F238E27FC236}">
                <a16:creationId xmlns:a16="http://schemas.microsoft.com/office/drawing/2014/main" id="{6288D639-0196-5039-1C7E-7EEC1FEFCD91}"/>
              </a:ext>
            </a:extLst>
          </p:cNvPr>
          <p:cNvSpPr txBox="1"/>
          <p:nvPr/>
        </p:nvSpPr>
        <p:spPr>
          <a:xfrm>
            <a:off x="67792" y="6457658"/>
            <a:ext cx="12058650" cy="307777"/>
          </a:xfrm>
          <a:prstGeom prst="rect">
            <a:avLst/>
          </a:prstGeom>
          <a:noFill/>
        </p:spPr>
        <p:txBody>
          <a:bodyPr wrap="square" rtlCol="0">
            <a:spAutoFit/>
          </a:bodyPr>
          <a:lstStyle/>
          <a:p>
            <a:pPr algn="r"/>
            <a:r>
              <a:rPr lang="en-US" sz="1400" dirty="0">
                <a:solidFill>
                  <a:schemeClr val="bg1"/>
                </a:solidFill>
                <a:latin typeface="Avenir Next LT Pro Demi" panose="020B0704020202020204" pitchFamily="34" charset="0"/>
              </a:rPr>
              <a:t>Sources: Action Alliance Faith, Hope, Life; SAMHSA, 2014; Suicide Prevention Resource Center, 2008</a:t>
            </a:r>
          </a:p>
        </p:txBody>
      </p:sp>
    </p:spTree>
    <p:extLst>
      <p:ext uri="{BB962C8B-B14F-4D97-AF65-F5344CB8AC3E}">
        <p14:creationId xmlns:p14="http://schemas.microsoft.com/office/powerpoint/2010/main" val="142375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D949E-B023-D79D-675E-80BD53B9ACE6}"/>
              </a:ext>
            </a:extLst>
          </p:cNvPr>
          <p:cNvSpPr>
            <a:spLocks noGrp="1"/>
          </p:cNvSpPr>
          <p:nvPr>
            <p:ph type="title"/>
          </p:nvPr>
        </p:nvSpPr>
        <p:spPr/>
        <p:txBody>
          <a:bodyPr/>
          <a:lstStyle/>
          <a:p>
            <a:r>
              <a:rPr lang="en-US" sz="4800" dirty="0">
                <a:latin typeface="Avenir Next LT Pro Demi" panose="020B0704020202020204" pitchFamily="34" charset="0"/>
              </a:rPr>
              <a:t>For community agencies and organizations…</a:t>
            </a:r>
          </a:p>
        </p:txBody>
      </p:sp>
      <p:sp>
        <p:nvSpPr>
          <p:cNvPr id="7" name="TextBox 6">
            <a:extLst>
              <a:ext uri="{FF2B5EF4-FFF2-40B4-BE49-F238E27FC236}">
                <a16:creationId xmlns:a16="http://schemas.microsoft.com/office/drawing/2014/main" id="{9637EB39-0974-E4F7-32E1-E6CDB2308411}"/>
              </a:ext>
            </a:extLst>
          </p:cNvPr>
          <p:cNvSpPr txBox="1"/>
          <p:nvPr/>
        </p:nvSpPr>
        <p:spPr>
          <a:xfrm>
            <a:off x="1028700" y="2178225"/>
            <a:ext cx="10024955" cy="3170099"/>
          </a:xfrm>
          <a:prstGeom prst="rect">
            <a:avLst/>
          </a:prstGeom>
          <a:noFill/>
        </p:spPr>
        <p:txBody>
          <a:bodyPr wrap="square" rtlCol="0">
            <a:spAutoFit/>
          </a:bodyPr>
          <a:lstStyle/>
          <a:p>
            <a:pPr marL="342900" indent="-342900">
              <a:spcAft>
                <a:spcPts val="600"/>
              </a:spcAft>
              <a:buFont typeface="+mj-lt"/>
              <a:buAutoNum type="arabicPeriod"/>
            </a:pPr>
            <a:r>
              <a:rPr lang="en-US" dirty="0">
                <a:solidFill>
                  <a:schemeClr val="bg1"/>
                </a:solidFill>
                <a:latin typeface="Avenir Next LT Pro Demi" panose="020B0704020202020204" pitchFamily="34" charset="0"/>
              </a:rPr>
              <a:t>Reach out to faith leaders in your community, even if just to exchange contact information – they would love to hear from you!</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Mental health and spiritual care professionals should try to communicate and collaborate about individuals they both serve.</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Bring empathy and patience to interactions with faith leaders, as some may not be well-equipped or willing to engage in suicide prevention work.</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Offer suicide risk assessment, prevention, and intervention training and education to faith communities, their congregations, and the greater community that they serve.</a:t>
            </a:r>
          </a:p>
          <a:p>
            <a:pPr marL="342900" indent="-342900">
              <a:spcAft>
                <a:spcPts val="600"/>
              </a:spcAft>
              <a:buFont typeface="+mj-lt"/>
              <a:buAutoNum type="arabicPeriod"/>
            </a:pPr>
            <a:r>
              <a:rPr lang="en-US" dirty="0">
                <a:solidFill>
                  <a:schemeClr val="bg1"/>
                </a:solidFill>
                <a:latin typeface="Avenir Next LT Pro Demi" panose="020B0704020202020204" pitchFamily="34" charset="0"/>
              </a:rPr>
              <a:t>Offer connection to mental health services for faith leaders and their staff to prevent suicide within faith community leadership.</a:t>
            </a:r>
          </a:p>
        </p:txBody>
      </p:sp>
      <p:sp>
        <p:nvSpPr>
          <p:cNvPr id="2" name="TextBox 1">
            <a:extLst>
              <a:ext uri="{FF2B5EF4-FFF2-40B4-BE49-F238E27FC236}">
                <a16:creationId xmlns:a16="http://schemas.microsoft.com/office/drawing/2014/main" id="{6288D639-0196-5039-1C7E-7EEC1FEFCD91}"/>
              </a:ext>
            </a:extLst>
          </p:cNvPr>
          <p:cNvSpPr txBox="1"/>
          <p:nvPr/>
        </p:nvSpPr>
        <p:spPr>
          <a:xfrm>
            <a:off x="67792" y="6457658"/>
            <a:ext cx="12058650" cy="307777"/>
          </a:xfrm>
          <a:prstGeom prst="rect">
            <a:avLst/>
          </a:prstGeom>
          <a:noFill/>
        </p:spPr>
        <p:txBody>
          <a:bodyPr wrap="square" rtlCol="0">
            <a:spAutoFit/>
          </a:bodyPr>
          <a:lstStyle/>
          <a:p>
            <a:pPr algn="r"/>
            <a:r>
              <a:rPr lang="en-US" sz="1400" dirty="0">
                <a:solidFill>
                  <a:schemeClr val="bg1"/>
                </a:solidFill>
                <a:latin typeface="Avenir Next LT Pro Demi" panose="020B0704020202020204" pitchFamily="34" charset="0"/>
              </a:rPr>
              <a:t>Sources: Suicide Prevention Resource Center, 2008</a:t>
            </a:r>
          </a:p>
        </p:txBody>
      </p:sp>
    </p:spTree>
    <p:extLst>
      <p:ext uri="{BB962C8B-B14F-4D97-AF65-F5344CB8AC3E}">
        <p14:creationId xmlns:p14="http://schemas.microsoft.com/office/powerpoint/2010/main" val="2374567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0132D543-F272-3CAE-3335-5E058AAFB191}"/>
              </a:ext>
            </a:extLst>
          </p:cNvPr>
          <p:cNvSpPr>
            <a:spLocks noGrp="1"/>
          </p:cNvSpPr>
          <p:nvPr>
            <p:ph type="title"/>
          </p:nvPr>
        </p:nvSpPr>
        <p:spPr>
          <a:xfrm>
            <a:off x="896829" y="573503"/>
            <a:ext cx="10156826" cy="1369591"/>
          </a:xfrm>
        </p:spPr>
        <p:txBody>
          <a:bodyPr/>
          <a:lstStyle/>
          <a:p>
            <a:r>
              <a:rPr lang="en-US" sz="4800" dirty="0">
                <a:latin typeface="Avenir Next LT Pro Demi" panose="020B0704020202020204" pitchFamily="34" charset="0"/>
              </a:rPr>
              <a:t>Resources</a:t>
            </a:r>
          </a:p>
        </p:txBody>
      </p:sp>
      <p:sp>
        <p:nvSpPr>
          <p:cNvPr id="7" name="TextBox 6">
            <a:extLst>
              <a:ext uri="{FF2B5EF4-FFF2-40B4-BE49-F238E27FC236}">
                <a16:creationId xmlns:a16="http://schemas.microsoft.com/office/drawing/2014/main" id="{03B6F7E2-866E-5A30-3C34-028DCB3B4062}"/>
              </a:ext>
            </a:extLst>
          </p:cNvPr>
          <p:cNvSpPr txBox="1"/>
          <p:nvPr/>
        </p:nvSpPr>
        <p:spPr>
          <a:xfrm>
            <a:off x="601461" y="1699254"/>
            <a:ext cx="10747562" cy="4708981"/>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Oregon Health Authority’s </a:t>
            </a:r>
            <a:r>
              <a:rPr lang="en-US" sz="2000" i="1" dirty="0">
                <a:solidFill>
                  <a:schemeClr val="bg1"/>
                </a:solidFill>
                <a:latin typeface="Avenir Next LT Pro Demi" panose="020B0704020202020204" pitchFamily="34" charset="0"/>
              </a:rPr>
              <a:t>Mental Health Toolkit for Oregon Faith Leaders</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Action Alliance’s </a:t>
            </a:r>
            <a:r>
              <a:rPr lang="en-US" sz="2000" i="1" dirty="0">
                <a:solidFill>
                  <a:schemeClr val="bg1"/>
                </a:solidFill>
                <a:latin typeface="Avenir Next LT Pro Demi" panose="020B0704020202020204" pitchFamily="34" charset="0"/>
              </a:rPr>
              <a:t>Faith, Hope, Life </a:t>
            </a:r>
            <a:r>
              <a:rPr lang="en-US" sz="2000" dirty="0">
                <a:solidFill>
                  <a:schemeClr val="bg1"/>
                </a:solidFill>
                <a:latin typeface="Avenir Next LT Pro Demi" panose="020B0704020202020204" pitchFamily="34" charset="0"/>
              </a:rPr>
              <a:t>Campaign</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Substance Abuse and Mental Health Services Administration’s (SAMHSA) </a:t>
            </a:r>
            <a:r>
              <a:rPr lang="en-US" sz="2000" i="1" dirty="0">
                <a:solidFill>
                  <a:schemeClr val="bg1"/>
                </a:solidFill>
                <a:latin typeface="Avenir Next LT Pro Demi" panose="020B0704020202020204" pitchFamily="34" charset="0"/>
              </a:rPr>
              <a:t>Faith Based and Community Initiatives</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Suicide Prevention Resource Center’s </a:t>
            </a:r>
            <a:r>
              <a:rPr lang="en-US" sz="2000" i="1" dirty="0">
                <a:solidFill>
                  <a:schemeClr val="bg1"/>
                </a:solidFill>
                <a:latin typeface="Avenir Next LT Pro Demi" panose="020B0704020202020204" pitchFamily="34" charset="0"/>
              </a:rPr>
              <a:t>Faith Communities</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American Psychiatric Association’s </a:t>
            </a:r>
            <a:r>
              <a:rPr lang="en-US" sz="2000" i="1" dirty="0">
                <a:solidFill>
                  <a:schemeClr val="bg1"/>
                </a:solidFill>
                <a:latin typeface="Avenir Next LT Pro Demi" panose="020B0704020202020204" pitchFamily="34" charset="0"/>
              </a:rPr>
              <a:t>Mental Health: A Guide for Faith Leaders</a:t>
            </a:r>
            <a:endParaRPr lang="en-US" sz="2000" dirty="0">
              <a:solidFill>
                <a:schemeClr val="bg1"/>
              </a:solidFill>
              <a:latin typeface="Avenir Next LT Pro Demi" panose="020B0704020202020204" pitchFamily="34" charset="0"/>
            </a:endParaRPr>
          </a:p>
          <a:p>
            <a:pPr marL="285750" indent="-285750">
              <a:buFont typeface="Arial" panose="020B0604020202020204" pitchFamily="34" charset="0"/>
              <a:buChar char="•"/>
            </a:pPr>
            <a:r>
              <a:rPr lang="en-US" sz="2000" i="1" dirty="0">
                <a:solidFill>
                  <a:schemeClr val="bg1"/>
                </a:solidFill>
                <a:latin typeface="Avenir Next LT Pro Demi" panose="020B0704020202020204" pitchFamily="34" charset="0"/>
              </a:rPr>
              <a:t>Hope Always: How to Be a Force for Life in a Culture of Suicide </a:t>
            </a:r>
            <a:r>
              <a:rPr lang="en-US" sz="2000" dirty="0">
                <a:solidFill>
                  <a:schemeClr val="bg1"/>
                </a:solidFill>
                <a:latin typeface="Avenir Next LT Pro Demi" panose="020B0704020202020204" pitchFamily="34" charset="0"/>
              </a:rPr>
              <a:t>by Dr. Matthew </a:t>
            </a:r>
            <a:r>
              <a:rPr lang="en-US" sz="2000" dirty="0" err="1">
                <a:solidFill>
                  <a:schemeClr val="bg1"/>
                </a:solidFill>
                <a:latin typeface="Avenir Next LT Pro Demi" panose="020B0704020202020204" pitchFamily="34" charset="0"/>
              </a:rPr>
              <a:t>Sleeth</a:t>
            </a:r>
            <a:endParaRPr lang="en-US" sz="2000" dirty="0">
              <a:solidFill>
                <a:schemeClr val="bg1"/>
              </a:solidFill>
              <a:latin typeface="Avenir Next LT Pro Demi" panose="020B0704020202020204" pitchFamily="34" charset="0"/>
            </a:endParaRP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Saddleback Church’s </a:t>
            </a:r>
            <a:r>
              <a:rPr lang="en-US" sz="2000" i="1" dirty="0">
                <a:solidFill>
                  <a:schemeClr val="bg1"/>
                </a:solidFill>
                <a:latin typeface="Avenir Next LT Pro Demi" panose="020B0704020202020204" pitchFamily="34" charset="0"/>
              </a:rPr>
              <a:t>Hope for Mental Health </a:t>
            </a:r>
            <a:r>
              <a:rPr lang="en-US" sz="2000" dirty="0">
                <a:solidFill>
                  <a:schemeClr val="bg1"/>
                </a:solidFill>
                <a:latin typeface="Avenir Next LT Pro Demi" panose="020B0704020202020204" pitchFamily="34" charset="0"/>
              </a:rPr>
              <a:t>sermon series and resources</a:t>
            </a:r>
          </a:p>
          <a:p>
            <a:pPr marL="285750" indent="-285750">
              <a:buFont typeface="Arial" panose="020B0604020202020204" pitchFamily="34" charset="0"/>
              <a:buChar char="•"/>
            </a:pPr>
            <a:r>
              <a:rPr lang="en-US" sz="2000" dirty="0" err="1">
                <a:solidFill>
                  <a:schemeClr val="bg1"/>
                </a:solidFill>
                <a:latin typeface="Avenir Next LT Pro Demi" panose="020B0704020202020204" pitchFamily="34" charset="0"/>
              </a:rPr>
              <a:t>FaithNet</a:t>
            </a:r>
            <a:r>
              <a:rPr lang="en-US" sz="2000" dirty="0">
                <a:solidFill>
                  <a:schemeClr val="bg1"/>
                </a:solidFill>
                <a:latin typeface="Avenir Next LT Pro Demi" panose="020B0704020202020204" pitchFamily="34" charset="0"/>
              </a:rPr>
              <a:t> NAMI (National Alliance on Mental Illness)</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Suicide Prevention Ministry</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United Church of Christ Mental Health Network</a:t>
            </a:r>
          </a:p>
          <a:p>
            <a:pPr marL="285750" indent="-285750">
              <a:buFont typeface="Arial" panose="020B0604020202020204" pitchFamily="34" charset="0"/>
              <a:buChar char="•"/>
            </a:pPr>
            <a:r>
              <a:rPr lang="en-US" sz="2000" dirty="0">
                <a:solidFill>
                  <a:schemeClr val="bg1"/>
                </a:solidFill>
                <a:latin typeface="Avenir Next LT Pro Demi" panose="020B0704020202020204" pitchFamily="34" charset="0"/>
              </a:rPr>
              <a:t>Trainings</a:t>
            </a:r>
          </a:p>
          <a:p>
            <a:pPr marL="742950" lvl="1" indent="-285750">
              <a:buFont typeface="Arial" panose="020B0604020202020204" pitchFamily="34" charset="0"/>
              <a:buChar char="•"/>
            </a:pPr>
            <a:r>
              <a:rPr lang="en-US" sz="2000" dirty="0">
                <a:solidFill>
                  <a:schemeClr val="bg1"/>
                </a:solidFill>
                <a:latin typeface="Avenir Next LT Pro Demi" panose="020B0704020202020204" pitchFamily="34" charset="0"/>
              </a:rPr>
              <a:t>QPR for Clergy</a:t>
            </a:r>
          </a:p>
          <a:p>
            <a:pPr marL="742950" lvl="1" indent="-285750">
              <a:buFont typeface="Arial" panose="020B0604020202020204" pitchFamily="34" charset="0"/>
              <a:buChar char="•"/>
            </a:pPr>
            <a:r>
              <a:rPr lang="en-US" sz="2000" dirty="0" err="1">
                <a:solidFill>
                  <a:schemeClr val="bg1"/>
                </a:solidFill>
                <a:latin typeface="Avenir Next LT Pro Demi" panose="020B0704020202020204" pitchFamily="34" charset="0"/>
              </a:rPr>
              <a:t>LivingWorks</a:t>
            </a:r>
            <a:r>
              <a:rPr lang="en-US" sz="2000" dirty="0">
                <a:solidFill>
                  <a:schemeClr val="bg1"/>
                </a:solidFill>
                <a:latin typeface="Avenir Next LT Pro Demi" panose="020B0704020202020204" pitchFamily="34" charset="0"/>
              </a:rPr>
              <a:t> Faith</a:t>
            </a:r>
          </a:p>
          <a:p>
            <a:pPr marL="742950" lvl="1" indent="-285750">
              <a:buFont typeface="Arial" panose="020B0604020202020204" pitchFamily="34" charset="0"/>
              <a:buChar char="•"/>
            </a:pPr>
            <a:r>
              <a:rPr lang="en-US" sz="2000" dirty="0">
                <a:solidFill>
                  <a:schemeClr val="bg1"/>
                </a:solidFill>
                <a:latin typeface="Avenir Next LT Pro Demi" panose="020B0704020202020204" pitchFamily="34" charset="0"/>
              </a:rPr>
              <a:t>Soul Shop</a:t>
            </a:r>
          </a:p>
        </p:txBody>
      </p:sp>
    </p:spTree>
    <p:extLst>
      <p:ext uri="{BB962C8B-B14F-4D97-AF65-F5344CB8AC3E}">
        <p14:creationId xmlns:p14="http://schemas.microsoft.com/office/powerpoint/2010/main" val="1813620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Mindfulness | Psychology Today">
            <a:extLst>
              <a:ext uri="{FF2B5EF4-FFF2-40B4-BE49-F238E27FC236}">
                <a16:creationId xmlns:a16="http://schemas.microsoft.com/office/drawing/2014/main" id="{B7878559-5BE7-810A-8CCC-86EF7A9A53C5}"/>
              </a:ext>
            </a:extLst>
          </p:cNvPr>
          <p:cNvPicPr>
            <a:picLocks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3931920" y="0"/>
            <a:ext cx="108813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a:xfrm>
            <a:off x="158206" y="107185"/>
            <a:ext cx="3935647" cy="1340615"/>
          </a:xfrm>
        </p:spPr>
        <p:txBody>
          <a:bodyPr/>
          <a:lstStyle/>
          <a:p>
            <a:r>
              <a:rPr lang="en-US" dirty="0">
                <a:latin typeface="Avenir Next LT Pro Demi" panose="020B0704020202020204" pitchFamily="34" charset="0"/>
              </a:rPr>
              <a:t>Closing</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377784" y="1340614"/>
            <a:ext cx="3773714" cy="5182105"/>
          </a:xfrm>
        </p:spPr>
        <p:txBody>
          <a:bodyPr vert="horz" lIns="91440" tIns="45720" rIns="91440" bIns="45720" rtlCol="0" anchor="t">
            <a:normAutofit fontScale="92500"/>
          </a:bodyPr>
          <a:lstStyle/>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 Holy God,</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Open unto me</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Light for my darkness,</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Courage for my fear,</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Hope for my despair.</a:t>
            </a:r>
          </a:p>
          <a:p>
            <a:pPr marL="0" indent="0">
              <a:lnSpc>
                <a:spcPct val="100000"/>
              </a:lnSpc>
              <a:buNone/>
            </a:pPr>
            <a:endParaRPr lang="en-US" sz="2400" dirty="0">
              <a:solidFill>
                <a:schemeClr val="accent2">
                  <a:lumMod val="50000"/>
                </a:schemeClr>
              </a:solidFill>
              <a:latin typeface="Avenir Next LT Pro Demi" panose="020B0704020202020204" pitchFamily="34" charset="0"/>
              <a:cs typeface="Biome Light" panose="020B0303030204020804" pitchFamily="34" charset="0"/>
            </a:endParaRP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 loving God,</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Open unto me</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Wisdom for my confusion,</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Forgiveness for my sins,</a:t>
            </a:r>
          </a:p>
          <a:p>
            <a:pPr marL="0" indent="0">
              <a:lnSpc>
                <a:spcPct val="100000"/>
              </a:lnSpc>
              <a:buNone/>
            </a:pPr>
            <a:r>
              <a:rPr lang="en-US" sz="2400" dirty="0">
                <a:solidFill>
                  <a:schemeClr val="accent2">
                    <a:lumMod val="50000"/>
                  </a:schemeClr>
                </a:solidFill>
                <a:latin typeface="Avenir Next LT Pro Demi" panose="020B0704020202020204" pitchFamily="34" charset="0"/>
                <a:cs typeface="Biome Light" panose="020B0303030204020804" pitchFamily="34" charset="0"/>
              </a:rPr>
              <a:t>Love for my hate.</a:t>
            </a:r>
          </a:p>
          <a:p>
            <a:pPr marL="0" indent="0">
              <a:lnSpc>
                <a:spcPct val="100000"/>
              </a:lnSpc>
              <a:buNone/>
            </a:pPr>
            <a:endParaRPr lang="en-US" sz="1800" dirty="0">
              <a:solidFill>
                <a:schemeClr val="accent2">
                  <a:lumMod val="50000"/>
                </a:schemeClr>
              </a:solidFill>
              <a:latin typeface="Avenir Next LT Pro Demi" panose="020B0704020202020204" pitchFamily="34" charset="0"/>
              <a:cs typeface="Biome Light" panose="020B0303030204020804" pitchFamily="34" charset="0"/>
            </a:endParaRPr>
          </a:p>
          <a:p>
            <a:pPr marL="0" indent="0">
              <a:lnSpc>
                <a:spcPct val="100000"/>
              </a:lnSpc>
              <a:buNone/>
            </a:pPr>
            <a:endParaRPr lang="en-US" sz="1800" dirty="0">
              <a:solidFill>
                <a:schemeClr val="accent2">
                  <a:lumMod val="50000"/>
                </a:schemeClr>
              </a:solidFill>
              <a:latin typeface="Avenir Next LT Pro Demi" panose="020B0704020202020204" pitchFamily="34" charset="0"/>
              <a:cs typeface="Biome Light" panose="020B0303030204020804" pitchFamily="34" charset="0"/>
            </a:endParaRPr>
          </a:p>
          <a:p>
            <a:pPr marL="0" indent="0">
              <a:lnSpc>
                <a:spcPct val="100000"/>
              </a:lnSpc>
              <a:buNone/>
            </a:pPr>
            <a:endParaRPr lang="en-US" sz="1800" dirty="0">
              <a:solidFill>
                <a:schemeClr val="accent2">
                  <a:lumMod val="50000"/>
                </a:schemeClr>
              </a:solidFill>
              <a:latin typeface="Avenir Next LT Pro Demi" panose="020B0704020202020204" pitchFamily="34" charset="0"/>
              <a:cs typeface="Biome Light" panose="020B0303030204020804" pitchFamily="34" charset="0"/>
            </a:endParaRPr>
          </a:p>
        </p:txBody>
      </p:sp>
      <p:sp>
        <p:nvSpPr>
          <p:cNvPr id="4" name="Content Placeholder 2">
            <a:extLst>
              <a:ext uri="{FF2B5EF4-FFF2-40B4-BE49-F238E27FC236}">
                <a16:creationId xmlns:a16="http://schemas.microsoft.com/office/drawing/2014/main" id="{8478AE84-B18B-8A79-E16F-E06F308240CC}"/>
              </a:ext>
            </a:extLst>
          </p:cNvPr>
          <p:cNvSpPr txBox="1">
            <a:spLocks/>
          </p:cNvSpPr>
          <p:nvPr/>
        </p:nvSpPr>
        <p:spPr>
          <a:xfrm>
            <a:off x="4209143" y="1340615"/>
            <a:ext cx="3773714" cy="5182105"/>
          </a:xfrm>
          <a:prstGeom prst="rect">
            <a:avLst/>
          </a:prstGeom>
        </p:spPr>
        <p:txBody>
          <a:bodyPr vert="horz" lIns="91440" tIns="45720" rIns="91440" bIns="45720" rtlCol="0" anchor="t">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chemeClr val="tx2">
                    <a:lumMod val="50000"/>
                  </a:schemeClr>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chemeClr val="tx2">
                    <a:lumMod val="50000"/>
                  </a:schemeClr>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2">
                    <a:lumMod val="50000"/>
                  </a:schemeClr>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600" kern="1200">
                <a:solidFill>
                  <a:schemeClr val="tx2">
                    <a:lumMod val="50000"/>
                  </a:schemeClr>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 God of peace,</a:t>
            </a: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Open unto me</a:t>
            </a: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Peace for my turmoil,</a:t>
            </a: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Joy for my sorrow,</a:t>
            </a: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Strength for my weakness.</a:t>
            </a:r>
          </a:p>
          <a:p>
            <a:pPr>
              <a:lnSpc>
                <a:spcPct val="100000"/>
              </a:lnSpc>
            </a:pPr>
            <a:endParaRPr lang="en-US" sz="2400" dirty="0">
              <a:solidFill>
                <a:schemeClr val="accent2">
                  <a:lumMod val="50000"/>
                </a:schemeClr>
              </a:solidFill>
              <a:latin typeface="Avenir Next LT Pro Demi" panose="020B0704020202020204" pitchFamily="34" charset="0"/>
              <a:cs typeface="Biome Light" panose="020B0303030204020804" pitchFamily="34" charset="0"/>
            </a:endParaRP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 generous God,</a:t>
            </a: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Open my heart</a:t>
            </a: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To receive all your gifts.</a:t>
            </a:r>
          </a:p>
          <a:p>
            <a:pPr>
              <a:lnSpc>
                <a:spcPct val="100000"/>
              </a:lnSpc>
            </a:pPr>
            <a:endParaRPr lang="en-US" sz="2400" dirty="0">
              <a:solidFill>
                <a:schemeClr val="accent2">
                  <a:lumMod val="50000"/>
                </a:schemeClr>
              </a:solidFill>
              <a:latin typeface="Avenir Next LT Pro Demi" panose="020B0704020202020204" pitchFamily="34" charset="0"/>
              <a:cs typeface="Biome Light" panose="020B0303030204020804" pitchFamily="34" charset="0"/>
            </a:endParaRPr>
          </a:p>
          <a:p>
            <a:pPr>
              <a:lnSpc>
                <a:spcPct val="100000"/>
              </a:lnSpc>
            </a:pPr>
            <a:r>
              <a:rPr lang="en-US" sz="2400" dirty="0">
                <a:solidFill>
                  <a:schemeClr val="accent2">
                    <a:lumMod val="50000"/>
                  </a:schemeClr>
                </a:solidFill>
                <a:latin typeface="Avenir Next LT Pro Demi" panose="020B0704020202020204" pitchFamily="34" charset="0"/>
                <a:cs typeface="Biome Light" panose="020B0303030204020804" pitchFamily="34" charset="0"/>
              </a:rPr>
              <a:t>-Rev. Dr. Howard Thurman</a:t>
            </a:r>
          </a:p>
          <a:p>
            <a:pPr>
              <a:lnSpc>
                <a:spcPct val="100000"/>
              </a:lnSpc>
            </a:pPr>
            <a:endParaRPr lang="en-US" sz="1800" dirty="0">
              <a:solidFill>
                <a:schemeClr val="accent2">
                  <a:lumMod val="50000"/>
                </a:schemeClr>
              </a:solidFill>
              <a:latin typeface="Avenir Next LT Pro Demi" panose="020B0704020202020204" pitchFamily="34" charset="0"/>
              <a:cs typeface="Biome Light" panose="020B0303030204020804" pitchFamily="34" charset="0"/>
            </a:endParaRPr>
          </a:p>
          <a:p>
            <a:pPr>
              <a:lnSpc>
                <a:spcPct val="100000"/>
              </a:lnSpc>
            </a:pPr>
            <a:endParaRPr lang="en-US" sz="1800" dirty="0">
              <a:solidFill>
                <a:schemeClr val="accent2">
                  <a:lumMod val="50000"/>
                </a:schemeClr>
              </a:solidFill>
              <a:latin typeface="Avenir Next LT Pro Demi" panose="020B0704020202020204" pitchFamily="34" charset="0"/>
              <a:cs typeface="Biome Light" panose="020B0303030204020804" pitchFamily="34" charset="0"/>
            </a:endParaRPr>
          </a:p>
          <a:p>
            <a:pPr>
              <a:lnSpc>
                <a:spcPct val="100000"/>
              </a:lnSpc>
            </a:pPr>
            <a:endParaRPr lang="en-US" sz="1800" dirty="0">
              <a:solidFill>
                <a:schemeClr val="accent2">
                  <a:lumMod val="50000"/>
                </a:schemeClr>
              </a:solidFill>
              <a:latin typeface="Avenir Next LT Pro Demi" panose="020B0704020202020204" pitchFamily="34" charset="0"/>
              <a:cs typeface="Biome Light" panose="020B0303030204020804" pitchFamily="34" charset="0"/>
            </a:endParaRPr>
          </a:p>
        </p:txBody>
      </p:sp>
    </p:spTree>
    <p:extLst>
      <p:ext uri="{BB962C8B-B14F-4D97-AF65-F5344CB8AC3E}">
        <p14:creationId xmlns:p14="http://schemas.microsoft.com/office/powerpoint/2010/main" val="4237778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AFF20EC-DF26-E3CC-1335-6F12C086A0AA}"/>
              </a:ext>
            </a:extLst>
          </p:cNvPr>
          <p:cNvSpPr>
            <a:spLocks noGrp="1"/>
          </p:cNvSpPr>
          <p:nvPr>
            <p:ph type="title"/>
          </p:nvPr>
        </p:nvSpPr>
        <p:spPr>
          <a:xfrm>
            <a:off x="603236" y="1573307"/>
            <a:ext cx="8164245" cy="1342594"/>
          </a:xfrm>
        </p:spPr>
        <p:txBody>
          <a:bodyPr>
            <a:normAutofit/>
          </a:bodyPr>
          <a:lstStyle/>
          <a:p>
            <a:r>
              <a:rPr lang="en-US" sz="5400" dirty="0">
                <a:solidFill>
                  <a:schemeClr val="tx1"/>
                </a:solidFill>
                <a:latin typeface="Avenir Next LT Pro Demi" panose="020B0704020202020204" pitchFamily="34" charset="0"/>
              </a:rPr>
              <a:t>Thank you for your time!</a:t>
            </a:r>
          </a:p>
        </p:txBody>
      </p:sp>
      <p:sp>
        <p:nvSpPr>
          <p:cNvPr id="12" name="TextBox 11">
            <a:extLst>
              <a:ext uri="{FF2B5EF4-FFF2-40B4-BE49-F238E27FC236}">
                <a16:creationId xmlns:a16="http://schemas.microsoft.com/office/drawing/2014/main" id="{55C26E63-C271-C785-BCD1-01067D04F14B}"/>
              </a:ext>
            </a:extLst>
          </p:cNvPr>
          <p:cNvSpPr txBox="1"/>
          <p:nvPr/>
        </p:nvSpPr>
        <p:spPr>
          <a:xfrm>
            <a:off x="603237" y="3429000"/>
            <a:ext cx="4977292" cy="1077218"/>
          </a:xfrm>
          <a:prstGeom prst="rect">
            <a:avLst/>
          </a:prstGeom>
          <a:noFill/>
        </p:spPr>
        <p:txBody>
          <a:bodyPr wrap="square" rtlCol="0">
            <a:spAutoFit/>
          </a:bodyPr>
          <a:lstStyle/>
          <a:p>
            <a:r>
              <a:rPr lang="en-US" sz="3200" dirty="0">
                <a:latin typeface="Avenir Next LT Pro Demi" panose="020B0704020202020204" pitchFamily="34" charset="0"/>
              </a:rPr>
              <a:t>Laura Sprouse</a:t>
            </a:r>
          </a:p>
          <a:p>
            <a:r>
              <a:rPr lang="en-US" sz="3200" dirty="0">
                <a:latin typeface="Avenir Next LT Pro Demi" panose="020B0704020202020204" pitchFamily="34" charset="0"/>
              </a:rPr>
              <a:t>lsprouse@co.marion.or.us</a:t>
            </a:r>
          </a:p>
        </p:txBody>
      </p:sp>
      <p:pic>
        <p:nvPicPr>
          <p:cNvPr id="14" name="Picture 13" descr="Graphical user interface&#10;&#10;Description automatically generated with medium confidence">
            <a:extLst>
              <a:ext uri="{FF2B5EF4-FFF2-40B4-BE49-F238E27FC236}">
                <a16:creationId xmlns:a16="http://schemas.microsoft.com/office/drawing/2014/main" id="{A6330669-3B8F-0072-F0FC-397BEB9716DB}"/>
              </a:ext>
            </a:extLst>
          </p:cNvPr>
          <p:cNvPicPr>
            <a:picLocks noChangeAspect="1"/>
          </p:cNvPicPr>
          <p:nvPr/>
        </p:nvPicPr>
        <p:blipFill>
          <a:blip r:embed="rId2"/>
          <a:stretch>
            <a:fillRect/>
          </a:stretch>
        </p:blipFill>
        <p:spPr>
          <a:xfrm>
            <a:off x="603236" y="5019317"/>
            <a:ext cx="3653399" cy="1409606"/>
          </a:xfrm>
          <a:prstGeom prst="rect">
            <a:avLst/>
          </a:prstGeom>
        </p:spPr>
      </p:pic>
    </p:spTree>
    <p:extLst>
      <p:ext uri="{BB962C8B-B14F-4D97-AF65-F5344CB8AC3E}">
        <p14:creationId xmlns:p14="http://schemas.microsoft.com/office/powerpoint/2010/main" val="3872255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1616054" y="1070149"/>
            <a:ext cx="8959893" cy="1004836"/>
          </a:xfrm>
        </p:spPr>
        <p:txBody>
          <a:bodyPr vert="horz" lIns="91440" tIns="45720" rIns="91440" bIns="45720" rtlCol="0" anchor="ctr">
            <a:normAutofit/>
          </a:bodyPr>
          <a:lstStyle/>
          <a:p>
            <a:pPr algn="ctr"/>
            <a:r>
              <a:rPr lang="en-US" sz="3200" kern="1200" dirty="0">
                <a:solidFill>
                  <a:srgbClr val="595959"/>
                </a:solidFill>
                <a:latin typeface="Avenir Next LT Pro Demi" panose="020B0704020202020204" pitchFamily="34" charset="0"/>
                <a:ea typeface="+mj-ea"/>
                <a:cs typeface="+mj-cs"/>
              </a:rPr>
              <a:t>Objectives</a:t>
            </a:r>
          </a:p>
        </p:txBody>
      </p:sp>
      <p:sp>
        <p:nvSpPr>
          <p:cNvPr id="23" name="Rectangle 22">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616054" y="2768321"/>
            <a:ext cx="8959892" cy="3089554"/>
          </a:xfrm>
        </p:spPr>
        <p:txBody>
          <a:bodyPr vert="horz" lIns="91440" tIns="45720" rIns="91440" bIns="45720" rtlCol="0" anchor="t">
            <a:normAutofit/>
          </a:bodyPr>
          <a:lstStyle/>
          <a:p>
            <a:pPr marL="342900" indent="-228600">
              <a:lnSpc>
                <a:spcPct val="90000"/>
              </a:lnSpc>
              <a:buFont typeface="Arial" panose="020B0604020202020204" pitchFamily="34" charset="0"/>
              <a:buChar char="•"/>
            </a:pPr>
            <a:r>
              <a:rPr lang="en-US" dirty="0">
                <a:solidFill>
                  <a:schemeClr val="tx1">
                    <a:lumMod val="65000"/>
                    <a:lumOff val="35000"/>
                  </a:schemeClr>
                </a:solidFill>
                <a:latin typeface="Avenir Next LT Pro Demi" panose="020B0704020202020204" pitchFamily="34" charset="0"/>
              </a:rPr>
              <a:t>Discuss historical and present context of suicide and prevention within faith communities</a:t>
            </a:r>
          </a:p>
          <a:p>
            <a:pPr marL="342900" indent="-228600">
              <a:lnSpc>
                <a:spcPct val="90000"/>
              </a:lnSpc>
              <a:buFont typeface="Arial" panose="020B0604020202020204" pitchFamily="34" charset="0"/>
              <a:buChar char="•"/>
            </a:pPr>
            <a:r>
              <a:rPr lang="en-US" dirty="0">
                <a:solidFill>
                  <a:schemeClr val="tx1">
                    <a:lumMod val="65000"/>
                    <a:lumOff val="35000"/>
                  </a:schemeClr>
                </a:solidFill>
                <a:latin typeface="Avenir Next LT Pro Demi" panose="020B0704020202020204" pitchFamily="34" charset="0"/>
              </a:rPr>
              <a:t>How this context informs current and future suicide care within faith communities</a:t>
            </a:r>
          </a:p>
          <a:p>
            <a:pPr marL="342900" indent="-228600">
              <a:lnSpc>
                <a:spcPct val="90000"/>
              </a:lnSpc>
              <a:buFont typeface="Arial" panose="020B0604020202020204" pitchFamily="34" charset="0"/>
              <a:buChar char="•"/>
            </a:pPr>
            <a:r>
              <a:rPr lang="en-US" dirty="0">
                <a:solidFill>
                  <a:schemeClr val="tx1">
                    <a:lumMod val="65000"/>
                    <a:lumOff val="35000"/>
                  </a:schemeClr>
                </a:solidFill>
                <a:latin typeface="Avenir Next LT Pro Demi" panose="020B0704020202020204" pitchFamily="34" charset="0"/>
              </a:rPr>
              <a:t>Strengths and barriers to faith communities providing suicide care</a:t>
            </a:r>
          </a:p>
          <a:p>
            <a:pPr marL="342900" indent="-228600">
              <a:lnSpc>
                <a:spcPct val="90000"/>
              </a:lnSpc>
              <a:buFont typeface="Arial" panose="020B0604020202020204" pitchFamily="34" charset="0"/>
              <a:buChar char="•"/>
            </a:pPr>
            <a:r>
              <a:rPr lang="en-US" dirty="0">
                <a:solidFill>
                  <a:schemeClr val="tx1">
                    <a:lumMod val="65000"/>
                    <a:lumOff val="35000"/>
                  </a:schemeClr>
                </a:solidFill>
                <a:latin typeface="Avenir Next LT Pro Demi" panose="020B0704020202020204" pitchFamily="34" charset="0"/>
              </a:rPr>
              <a:t>How faith communities can respond with care, compassion, and competence to individuals experiencing a suicide crisis</a:t>
            </a:r>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a:xfrm rot="5400000">
            <a:off x="9114861" y="3246438"/>
            <a:ext cx="5486398" cy="365125"/>
          </a:xfrm>
        </p:spPr>
        <p:txBody>
          <a:bodyPr vert="horz" lIns="91440" tIns="45720" rIns="91440" bIns="45720" rtlCol="0" anchor="ctr">
            <a:normAutofit/>
          </a:bodyPr>
          <a:lstStyle/>
          <a:p>
            <a:pPr algn="ctr">
              <a:spcAft>
                <a:spcPts val="600"/>
              </a:spcAft>
            </a:pPr>
            <a:fld id="{5AF05980-54E0-4F3D-BAF3-4CE06FA77025}" type="datetime1">
              <a:rPr lang="en-US" sz="700"/>
              <a:pPr algn="ctr">
                <a:spcAft>
                  <a:spcPts val="600"/>
                </a:spcAft>
              </a:pPr>
              <a:t>10/8/2022</a:t>
            </a:fld>
            <a:endParaRPr lang="en-US" sz="700" dirty="0"/>
          </a:p>
        </p:txBody>
      </p:sp>
    </p:spTree>
    <p:extLst>
      <p:ext uri="{BB962C8B-B14F-4D97-AF65-F5344CB8AC3E}">
        <p14:creationId xmlns:p14="http://schemas.microsoft.com/office/powerpoint/2010/main" val="2865516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295276" y="64943"/>
            <a:ext cx="4669072" cy="1340615"/>
          </a:xfrm>
        </p:spPr>
        <p:txBody>
          <a:bodyPr/>
          <a:lstStyle/>
          <a:p>
            <a:r>
              <a:rPr lang="en-US" sz="3200" dirty="0">
                <a:latin typeface="Avenir Next LT Pro Demi" panose="020B0704020202020204" pitchFamily="34" charset="0"/>
              </a:rPr>
              <a:t>Before we get started… </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295276" y="1039093"/>
            <a:ext cx="4953000" cy="2159720"/>
          </a:xfrm>
        </p:spPr>
        <p:txBody>
          <a:bodyPr>
            <a:normAutofit/>
          </a:bodyPr>
          <a:lstStyle/>
          <a:p>
            <a:pPr marL="285750" indent="-285750">
              <a:buFont typeface="Arial" panose="020B0604020202020204" pitchFamily="34" charset="0"/>
              <a:buChar char="•"/>
            </a:pPr>
            <a:r>
              <a:rPr lang="en-US" sz="2000" dirty="0">
                <a:latin typeface="Avenir Next LT Pro Demi" panose="020B0704020202020204" pitchFamily="34" charset="0"/>
              </a:rPr>
              <a:t>Why is this important?</a:t>
            </a:r>
          </a:p>
          <a:p>
            <a:pPr marL="285750" indent="-285750">
              <a:buFont typeface="Arial" panose="020B0604020202020204" pitchFamily="34" charset="0"/>
              <a:buChar char="•"/>
            </a:pPr>
            <a:r>
              <a:rPr lang="en-US" sz="2000" dirty="0">
                <a:latin typeface="Avenir Next LT Pro Demi" panose="020B0704020202020204" pitchFamily="34" charset="0"/>
              </a:rPr>
              <a:t>What faith communities are we talking about?</a:t>
            </a:r>
          </a:p>
          <a:p>
            <a:pPr marL="285750" indent="-285750">
              <a:buFont typeface="Arial" panose="020B0604020202020204" pitchFamily="34" charset="0"/>
              <a:buChar char="•"/>
            </a:pPr>
            <a:r>
              <a:rPr lang="en-US" sz="2000" dirty="0">
                <a:latin typeface="Avenir Next LT Pro Demi" panose="020B0704020202020204" pitchFamily="34" charset="0"/>
              </a:rPr>
              <a:t>What is my lens of experience?</a:t>
            </a:r>
          </a:p>
        </p:txBody>
      </p:sp>
      <p:pic>
        <p:nvPicPr>
          <p:cNvPr id="29" name="Picture Placeholder 28">
            <a:extLst>
              <a:ext uri="{FF2B5EF4-FFF2-40B4-BE49-F238E27FC236}">
                <a16:creationId xmlns:a16="http://schemas.microsoft.com/office/drawing/2014/main" id="{071DE959-F62C-476A-A8B1-B4C0E3CC7BA6}"/>
              </a:ext>
            </a:extLst>
          </p:cNvPr>
          <p:cNvPicPr>
            <a:picLocks noGrp="1" noChangeAspect="1"/>
          </p:cNvPicPr>
          <p:nvPr>
            <p:ph type="pic" sz="quarter" idx="11"/>
          </p:nvPr>
        </p:nvPicPr>
        <p:blipFill rotWithShape="1">
          <a:blip r:embed="rId3"/>
          <a:srcRect t="15215" b="16793"/>
          <a:stretch/>
        </p:blipFill>
        <p:spPr>
          <a:xfrm>
            <a:off x="1008529" y="3507749"/>
            <a:ext cx="4556313" cy="3097918"/>
          </a:xfrm>
        </p:spPr>
      </p:pic>
      <p:pic>
        <p:nvPicPr>
          <p:cNvPr id="31" name="Picture Placeholder 30">
            <a:extLst>
              <a:ext uri="{FF2B5EF4-FFF2-40B4-BE49-F238E27FC236}">
                <a16:creationId xmlns:a16="http://schemas.microsoft.com/office/drawing/2014/main" id="{26F59C63-890F-4F30-B979-40A77F09EDB5}"/>
              </a:ext>
            </a:extLst>
          </p:cNvPr>
          <p:cNvPicPr>
            <a:picLocks noGrp="1" noChangeAspect="1"/>
          </p:cNvPicPr>
          <p:nvPr>
            <p:ph type="pic" sz="quarter" idx="12"/>
          </p:nvPr>
        </p:nvPicPr>
        <p:blipFill>
          <a:blip r:embed="rId4"/>
          <a:srcRect/>
          <a:stretch/>
        </p:blipFill>
        <p:spPr>
          <a:xfrm>
            <a:off x="6627158" y="3507749"/>
            <a:ext cx="4357673" cy="3097867"/>
          </a:xfrm>
        </p:spPr>
      </p:pic>
      <p:pic>
        <p:nvPicPr>
          <p:cNvPr id="5122" name="Picture 2" descr="How Well Do You Know Judaism? - ProProfs Quiz">
            <a:extLst>
              <a:ext uri="{FF2B5EF4-FFF2-40B4-BE49-F238E27FC236}">
                <a16:creationId xmlns:a16="http://schemas.microsoft.com/office/drawing/2014/main" id="{D73A1201-FC61-E929-DC6F-10A57D003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528" y="499008"/>
            <a:ext cx="56197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293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A5A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62057-6AD1-4FD5-261F-FBD8FCA2A735}"/>
              </a:ext>
            </a:extLst>
          </p:cNvPr>
          <p:cNvSpPr>
            <a:spLocks noGrp="1"/>
          </p:cNvSpPr>
          <p:nvPr>
            <p:ph type="title"/>
          </p:nvPr>
        </p:nvSpPr>
        <p:spPr>
          <a:xfrm>
            <a:off x="4900774" y="290504"/>
            <a:ext cx="7403302" cy="889708"/>
          </a:xfrm>
        </p:spPr>
        <p:txBody>
          <a:bodyPr>
            <a:normAutofit/>
          </a:bodyPr>
          <a:lstStyle/>
          <a:p>
            <a:r>
              <a:rPr lang="en-US" sz="3600" dirty="0">
                <a:latin typeface="Avenir Next LT Pro Demi" panose="020B0704020202020204" pitchFamily="34" charset="0"/>
              </a:rPr>
              <a:t>Religious Landscape of Oregon</a:t>
            </a:r>
          </a:p>
        </p:txBody>
      </p:sp>
      <p:pic>
        <p:nvPicPr>
          <p:cNvPr id="6" name="Picture 5">
            <a:extLst>
              <a:ext uri="{FF2B5EF4-FFF2-40B4-BE49-F238E27FC236}">
                <a16:creationId xmlns:a16="http://schemas.microsoft.com/office/drawing/2014/main" id="{0C817C23-4909-BC7B-CE02-C86AFAF5DC25}"/>
              </a:ext>
            </a:extLst>
          </p:cNvPr>
          <p:cNvPicPr>
            <a:picLocks noChangeAspect="1"/>
          </p:cNvPicPr>
          <p:nvPr/>
        </p:nvPicPr>
        <p:blipFill>
          <a:blip r:embed="rId3"/>
          <a:stretch>
            <a:fillRect/>
          </a:stretch>
        </p:blipFill>
        <p:spPr>
          <a:xfrm>
            <a:off x="1380632" y="1404759"/>
            <a:ext cx="9430735" cy="4762147"/>
          </a:xfrm>
          <a:prstGeom prst="rect">
            <a:avLst/>
          </a:prstGeom>
        </p:spPr>
      </p:pic>
      <p:sp>
        <p:nvSpPr>
          <p:cNvPr id="7" name="TextBox 6">
            <a:extLst>
              <a:ext uri="{FF2B5EF4-FFF2-40B4-BE49-F238E27FC236}">
                <a16:creationId xmlns:a16="http://schemas.microsoft.com/office/drawing/2014/main" id="{8FB32B1E-1C29-D32C-7285-5F3AF19E4CA8}"/>
              </a:ext>
            </a:extLst>
          </p:cNvPr>
          <p:cNvSpPr txBox="1"/>
          <p:nvPr/>
        </p:nvSpPr>
        <p:spPr>
          <a:xfrm>
            <a:off x="0" y="6395932"/>
            <a:ext cx="12058650" cy="307777"/>
          </a:xfrm>
          <a:prstGeom prst="rect">
            <a:avLst/>
          </a:prstGeom>
          <a:noFill/>
        </p:spPr>
        <p:txBody>
          <a:bodyPr wrap="square" rtlCol="0">
            <a:spAutoFit/>
          </a:bodyPr>
          <a:lstStyle/>
          <a:p>
            <a:r>
              <a:rPr lang="en-US" sz="1400" dirty="0">
                <a:latin typeface="Avenir Next LT Pro Demi" panose="020B0704020202020204" pitchFamily="34" charset="0"/>
              </a:rPr>
              <a:t>Sources: Religious Landscape Study – Pew Research Center, 2014; The Religious Regions of the US – Gallup, 2018</a:t>
            </a:r>
          </a:p>
        </p:txBody>
      </p:sp>
    </p:spTree>
    <p:extLst>
      <p:ext uri="{BB962C8B-B14F-4D97-AF65-F5344CB8AC3E}">
        <p14:creationId xmlns:p14="http://schemas.microsoft.com/office/powerpoint/2010/main" val="2680642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pic>
        <p:nvPicPr>
          <p:cNvPr id="1028" name="Picture 4" descr="116,368 Oregon Stock Photos, Pictures &amp; Royalty-Free Images - iStock">
            <a:extLst>
              <a:ext uri="{FF2B5EF4-FFF2-40B4-BE49-F238E27FC236}">
                <a16:creationId xmlns:a16="http://schemas.microsoft.com/office/drawing/2014/main" id="{272FC106-F8D6-31BD-B70D-DFC4231A83B6}"/>
              </a:ext>
            </a:extLst>
          </p:cNvPr>
          <p:cNvPicPr>
            <a:picLocks noChangeAspect="1" noChangeArrowheads="1"/>
          </p:cNvPicPr>
          <p:nvPr/>
        </p:nvPicPr>
        <p:blipFill>
          <a:blip r:embed="rId3">
            <a:alphaModFix amt="44000"/>
            <a:extLst>
              <a:ext uri="{28A0092B-C50C-407E-A947-70E740481C1C}">
                <a14:useLocalDpi xmlns:a14="http://schemas.microsoft.com/office/drawing/2010/main" val="0"/>
              </a:ext>
            </a:extLst>
          </a:blip>
          <a:srcRect/>
          <a:stretch>
            <a:fillRect/>
          </a:stretch>
        </p:blipFill>
        <p:spPr bwMode="auto">
          <a:xfrm>
            <a:off x="-3262028" y="0"/>
            <a:ext cx="9291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4462057-6AD1-4FD5-261F-FBD8FCA2A735}"/>
              </a:ext>
            </a:extLst>
          </p:cNvPr>
          <p:cNvSpPr>
            <a:spLocks noGrp="1"/>
          </p:cNvSpPr>
          <p:nvPr>
            <p:ph type="title"/>
          </p:nvPr>
        </p:nvSpPr>
        <p:spPr>
          <a:xfrm>
            <a:off x="6202529" y="260273"/>
            <a:ext cx="5682916" cy="1402499"/>
          </a:xfrm>
        </p:spPr>
        <p:txBody>
          <a:bodyPr>
            <a:normAutofit/>
          </a:bodyPr>
          <a:lstStyle/>
          <a:p>
            <a:pPr algn="r">
              <a:lnSpc>
                <a:spcPct val="100000"/>
              </a:lnSpc>
            </a:pPr>
            <a:r>
              <a:rPr lang="en-US" sz="3600" dirty="0">
                <a:latin typeface="Avenir Next LT Pro Demi" panose="020B0704020202020204" pitchFamily="34" charset="0"/>
              </a:rPr>
              <a:t>Mental Health Landscape of Oregon</a:t>
            </a:r>
          </a:p>
        </p:txBody>
      </p:sp>
      <p:sp>
        <p:nvSpPr>
          <p:cNvPr id="7" name="TextBox 6">
            <a:extLst>
              <a:ext uri="{FF2B5EF4-FFF2-40B4-BE49-F238E27FC236}">
                <a16:creationId xmlns:a16="http://schemas.microsoft.com/office/drawing/2014/main" id="{8FB32B1E-1C29-D32C-7285-5F3AF19E4CA8}"/>
              </a:ext>
            </a:extLst>
          </p:cNvPr>
          <p:cNvSpPr txBox="1"/>
          <p:nvPr/>
        </p:nvSpPr>
        <p:spPr>
          <a:xfrm>
            <a:off x="0" y="6413607"/>
            <a:ext cx="12058650" cy="307777"/>
          </a:xfrm>
          <a:prstGeom prst="rect">
            <a:avLst/>
          </a:prstGeom>
          <a:noFill/>
        </p:spPr>
        <p:txBody>
          <a:bodyPr wrap="square" rtlCol="0">
            <a:spAutoFit/>
          </a:bodyPr>
          <a:lstStyle/>
          <a:p>
            <a:pPr algn="r"/>
            <a:r>
              <a:rPr lang="en-US" sz="1400" dirty="0">
                <a:latin typeface="Avenir Next LT Pro Demi" panose="020B0704020202020204" pitchFamily="34" charset="0"/>
              </a:rPr>
              <a:t>Sources: National Alliance on Mental Illness, 2021; Oregon Health Authority, 2021</a:t>
            </a:r>
          </a:p>
        </p:txBody>
      </p:sp>
      <p:sp>
        <p:nvSpPr>
          <p:cNvPr id="2" name="TextBox 1">
            <a:extLst>
              <a:ext uri="{FF2B5EF4-FFF2-40B4-BE49-F238E27FC236}">
                <a16:creationId xmlns:a16="http://schemas.microsoft.com/office/drawing/2014/main" id="{2D3CDAB4-7608-D37E-82CC-9D1638E2F58C}"/>
              </a:ext>
            </a:extLst>
          </p:cNvPr>
          <p:cNvSpPr txBox="1"/>
          <p:nvPr/>
        </p:nvSpPr>
        <p:spPr>
          <a:xfrm>
            <a:off x="6096000" y="1675731"/>
            <a:ext cx="5682916" cy="46012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100" dirty="0">
                <a:latin typeface="Avenir Next LT Pro Demi" panose="020B0704020202020204" pitchFamily="34" charset="0"/>
              </a:rPr>
              <a:t>731,000 adults in Oregon have a mental health condition</a:t>
            </a:r>
          </a:p>
          <a:p>
            <a:pPr marL="342900" indent="-342900">
              <a:spcAft>
                <a:spcPts val="600"/>
              </a:spcAft>
              <a:buFont typeface="Arial" panose="020B0604020202020204" pitchFamily="34" charset="0"/>
              <a:buChar char="•"/>
            </a:pPr>
            <a:r>
              <a:rPr lang="en-US" sz="2100" dirty="0">
                <a:latin typeface="Avenir Next LT Pro Demi" panose="020B0704020202020204" pitchFamily="34" charset="0"/>
              </a:rPr>
              <a:t>42% of adults in Oregon reported symptoms of anxiety and depression in 2021</a:t>
            </a:r>
          </a:p>
          <a:p>
            <a:pPr marL="342900" indent="-342900">
              <a:spcAft>
                <a:spcPts val="600"/>
              </a:spcAft>
              <a:buFont typeface="Arial" panose="020B0604020202020204" pitchFamily="34" charset="0"/>
              <a:buChar char="•"/>
            </a:pPr>
            <a:r>
              <a:rPr lang="en-US" sz="2100" dirty="0">
                <a:latin typeface="Avenir Next LT Pro Demi" panose="020B0704020202020204" pitchFamily="34" charset="0"/>
              </a:rPr>
              <a:t>835 lives were lost to suicide in Oregon in 2020</a:t>
            </a:r>
          </a:p>
          <a:p>
            <a:pPr marL="342900" indent="-342900">
              <a:spcAft>
                <a:spcPts val="600"/>
              </a:spcAft>
              <a:buFont typeface="Arial" panose="020B0604020202020204" pitchFamily="34" charset="0"/>
              <a:buChar char="•"/>
            </a:pPr>
            <a:r>
              <a:rPr lang="en-US" sz="2100" dirty="0">
                <a:latin typeface="Avenir Next LT Pro Demi" panose="020B0704020202020204" pitchFamily="34" charset="0"/>
              </a:rPr>
              <a:t>Of the 288,000 adults in Oregon who did not receive needed mental healthcare, 36% did not because of cost</a:t>
            </a:r>
          </a:p>
          <a:p>
            <a:pPr marL="342900" indent="-342900">
              <a:spcAft>
                <a:spcPts val="600"/>
              </a:spcAft>
              <a:buFont typeface="Arial" panose="020B0604020202020204" pitchFamily="34" charset="0"/>
              <a:buChar char="•"/>
            </a:pPr>
            <a:r>
              <a:rPr lang="en-US" sz="2100" dirty="0">
                <a:latin typeface="Avenir Next LT Pro Demi" panose="020B0704020202020204" pitchFamily="34" charset="0"/>
              </a:rPr>
              <a:t>1,576,668 people in Oregon live in a community that does not have enough mental health professionals</a:t>
            </a:r>
          </a:p>
        </p:txBody>
      </p:sp>
    </p:spTree>
    <p:extLst>
      <p:ext uri="{BB962C8B-B14F-4D97-AF65-F5344CB8AC3E}">
        <p14:creationId xmlns:p14="http://schemas.microsoft.com/office/powerpoint/2010/main" val="1896607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pic>
        <p:nvPicPr>
          <p:cNvPr id="2050" name="Picture 2" descr="When Americans tried – and failed – to reunite Christianity">
            <a:extLst>
              <a:ext uri="{FF2B5EF4-FFF2-40B4-BE49-F238E27FC236}">
                <a16:creationId xmlns:a16="http://schemas.microsoft.com/office/drawing/2014/main" id="{60484920-AA21-B17C-0BC9-DB2681633713}"/>
              </a:ext>
            </a:extLst>
          </p:cNvPr>
          <p:cNvPicPr>
            <a:picLocks noChangeAspect="1" noChangeArrowheads="1"/>
          </p:cNvPicPr>
          <p:nvPr/>
        </p:nvPicPr>
        <p:blipFill>
          <a:blip r:embed="rId3">
            <a:alphaModFix amt="34000"/>
            <a:extLst>
              <a:ext uri="{28A0092B-C50C-407E-A947-70E740481C1C}">
                <a14:useLocalDpi xmlns:a14="http://schemas.microsoft.com/office/drawing/2010/main" val="0"/>
              </a:ext>
            </a:extLst>
          </a:blip>
          <a:srcRect/>
          <a:stretch>
            <a:fillRect/>
          </a:stretch>
        </p:blipFill>
        <p:spPr bwMode="auto">
          <a:xfrm>
            <a:off x="6497051" y="0"/>
            <a:ext cx="7329566" cy="68521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CA7FB6A-96BB-28BD-3C17-53C9BDC22156}"/>
              </a:ext>
            </a:extLst>
          </p:cNvPr>
          <p:cNvSpPr>
            <a:spLocks noGrp="1"/>
          </p:cNvSpPr>
          <p:nvPr>
            <p:ph type="title"/>
          </p:nvPr>
        </p:nvSpPr>
        <p:spPr>
          <a:xfrm>
            <a:off x="156411" y="395871"/>
            <a:ext cx="10156826" cy="1369591"/>
          </a:xfrm>
        </p:spPr>
        <p:txBody>
          <a:bodyPr/>
          <a:lstStyle/>
          <a:p>
            <a:r>
              <a:rPr lang="en-US" sz="4800" dirty="0">
                <a:latin typeface="Avenir Next LT Pro Demi" panose="020B0704020202020204" pitchFamily="34" charset="0"/>
              </a:rPr>
              <a:t>Suicide &amp; Christianity</a:t>
            </a:r>
          </a:p>
        </p:txBody>
      </p:sp>
      <p:sp>
        <p:nvSpPr>
          <p:cNvPr id="5" name="TextBox 4">
            <a:extLst>
              <a:ext uri="{FF2B5EF4-FFF2-40B4-BE49-F238E27FC236}">
                <a16:creationId xmlns:a16="http://schemas.microsoft.com/office/drawing/2014/main" id="{AB522958-4CE3-3772-A8E8-E2D719BE3C47}"/>
              </a:ext>
            </a:extLst>
          </p:cNvPr>
          <p:cNvSpPr txBox="1"/>
          <p:nvPr/>
        </p:nvSpPr>
        <p:spPr>
          <a:xfrm>
            <a:off x="156411" y="1573029"/>
            <a:ext cx="6340640" cy="295465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solidFill>
                  <a:schemeClr val="bg1"/>
                </a:solidFill>
                <a:latin typeface="Avenir Next LT Pro Demi" panose="020B0704020202020204" pitchFamily="34" charset="0"/>
              </a:rPr>
              <a:t>Approximately 210 million American adults identify as Christian</a:t>
            </a:r>
          </a:p>
          <a:p>
            <a:pPr marL="285750" indent="-285750">
              <a:spcAft>
                <a:spcPts val="600"/>
              </a:spcAft>
              <a:buFont typeface="Arial" panose="020B0604020202020204" pitchFamily="34" charset="0"/>
              <a:buChar char="•"/>
            </a:pPr>
            <a:r>
              <a:rPr lang="en-US" sz="2200" dirty="0">
                <a:solidFill>
                  <a:schemeClr val="bg1"/>
                </a:solidFill>
                <a:latin typeface="Avenir Next LT Pro Demi" panose="020B0704020202020204" pitchFamily="34" charset="0"/>
              </a:rPr>
              <a:t>Multiple examples of mental illness and struggles with suicide in the Bible</a:t>
            </a:r>
          </a:p>
          <a:p>
            <a:pPr marL="285750" indent="-285750">
              <a:spcAft>
                <a:spcPts val="600"/>
              </a:spcAft>
              <a:buFont typeface="Arial" panose="020B0604020202020204" pitchFamily="34" charset="0"/>
              <a:buChar char="•"/>
            </a:pPr>
            <a:r>
              <a:rPr lang="en-US" sz="2200" dirty="0">
                <a:solidFill>
                  <a:schemeClr val="bg1"/>
                </a:solidFill>
                <a:latin typeface="Avenir Next LT Pro Demi" panose="020B0704020202020204" pitchFamily="34" charset="0"/>
              </a:rPr>
              <a:t>Most modern Christian religions acknowledge that suicide is often the result of untreated depression, pain, or other suffering - but stigma still exists</a:t>
            </a:r>
          </a:p>
        </p:txBody>
      </p:sp>
      <p:sp>
        <p:nvSpPr>
          <p:cNvPr id="6" name="TextBox 5">
            <a:extLst>
              <a:ext uri="{FF2B5EF4-FFF2-40B4-BE49-F238E27FC236}">
                <a16:creationId xmlns:a16="http://schemas.microsoft.com/office/drawing/2014/main" id="{ABD8E549-E1AB-F517-D513-F701528CB797}"/>
              </a:ext>
            </a:extLst>
          </p:cNvPr>
          <p:cNvSpPr txBox="1"/>
          <p:nvPr/>
        </p:nvSpPr>
        <p:spPr>
          <a:xfrm>
            <a:off x="156412" y="4710247"/>
            <a:ext cx="7097797" cy="2108269"/>
          </a:xfrm>
          <a:prstGeom prst="rect">
            <a:avLst/>
          </a:prstGeom>
          <a:noFill/>
        </p:spPr>
        <p:txBody>
          <a:bodyPr wrap="square" rtlCol="0">
            <a:spAutoFit/>
          </a:bodyPr>
          <a:lstStyle/>
          <a:p>
            <a:pPr>
              <a:spcAft>
                <a:spcPts val="600"/>
              </a:spcAft>
            </a:pPr>
            <a:r>
              <a:rPr lang="en-US" sz="2700" i="1" dirty="0">
                <a:solidFill>
                  <a:schemeClr val="bg1"/>
                </a:solidFill>
                <a:latin typeface="Avenir Next LT Pro Demi" panose="020B0704020202020204" pitchFamily="34" charset="0"/>
              </a:rPr>
              <a:t>“A Christian perspective on suicide begins with an affirmation of faith that nothing, including suicide, separates us from the love of God.”</a:t>
            </a:r>
          </a:p>
          <a:p>
            <a:r>
              <a:rPr lang="en-US" sz="1400" i="1" dirty="0">
                <a:solidFill>
                  <a:schemeClr val="bg1"/>
                </a:solidFill>
                <a:latin typeface="Avenir Next LT Pro Demi" panose="020B0704020202020204" pitchFamily="34" charset="0"/>
              </a:rPr>
              <a:t>- 2004 Book of Discipline of the United Methodist Church</a:t>
            </a:r>
          </a:p>
        </p:txBody>
      </p:sp>
      <p:sp>
        <p:nvSpPr>
          <p:cNvPr id="7" name="TextBox 6">
            <a:extLst>
              <a:ext uri="{FF2B5EF4-FFF2-40B4-BE49-F238E27FC236}">
                <a16:creationId xmlns:a16="http://schemas.microsoft.com/office/drawing/2014/main" id="{45A64B87-81C8-CA45-754E-D81520392C58}"/>
              </a:ext>
            </a:extLst>
          </p:cNvPr>
          <p:cNvSpPr txBox="1"/>
          <p:nvPr/>
        </p:nvSpPr>
        <p:spPr>
          <a:xfrm>
            <a:off x="6317578" y="6200519"/>
            <a:ext cx="5718010" cy="523220"/>
          </a:xfrm>
          <a:prstGeom prst="rect">
            <a:avLst/>
          </a:prstGeom>
          <a:noFill/>
        </p:spPr>
        <p:txBody>
          <a:bodyPr wrap="square" rtlCol="0">
            <a:spAutoFit/>
          </a:bodyPr>
          <a:lstStyle/>
          <a:p>
            <a:pPr algn="r"/>
            <a:r>
              <a:rPr lang="en-US" sz="1400" dirty="0">
                <a:solidFill>
                  <a:schemeClr val="bg1"/>
                </a:solidFill>
                <a:latin typeface="Avenir Next LT Pro Demi" panose="020B0704020202020204" pitchFamily="34" charset="0"/>
              </a:rPr>
              <a:t>Sources: Action Alliance Faith, Hope, Life;</a:t>
            </a:r>
          </a:p>
          <a:p>
            <a:pPr algn="r"/>
            <a:r>
              <a:rPr lang="en-US" sz="1400" dirty="0">
                <a:solidFill>
                  <a:schemeClr val="bg1"/>
                </a:solidFill>
                <a:latin typeface="Avenir Next LT Pro Demi" panose="020B0704020202020204" pitchFamily="34" charset="0"/>
              </a:rPr>
              <a:t> Pew Research Center, 2015; Potter, 2021</a:t>
            </a:r>
          </a:p>
        </p:txBody>
      </p:sp>
    </p:spTree>
    <p:extLst>
      <p:ext uri="{BB962C8B-B14F-4D97-AF65-F5344CB8AC3E}">
        <p14:creationId xmlns:p14="http://schemas.microsoft.com/office/powerpoint/2010/main" val="3152714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pic>
        <p:nvPicPr>
          <p:cNvPr id="3074" name="Picture 2" descr="Is Abraham the Father of Three Faiths? Inspecting Ibrahim in Islam • ABWE">
            <a:extLst>
              <a:ext uri="{FF2B5EF4-FFF2-40B4-BE49-F238E27FC236}">
                <a16:creationId xmlns:a16="http://schemas.microsoft.com/office/drawing/2014/main" id="{ED827D8D-C2E5-3D37-3091-4344609FF37E}"/>
              </a:ext>
            </a:extLst>
          </p:cNvPr>
          <p:cNvPicPr>
            <a:picLocks noChangeAspect="1" noChangeArrowheads="1"/>
          </p:cNvPicPr>
          <p:nvPr/>
        </p:nvPicPr>
        <p:blipFill>
          <a:blip r:embed="rId3">
            <a:alphaModFix amt="52000"/>
            <a:extLst>
              <a:ext uri="{28A0092B-C50C-407E-A947-70E740481C1C}">
                <a14:useLocalDpi xmlns:a14="http://schemas.microsoft.com/office/drawing/2010/main" val="0"/>
              </a:ext>
            </a:extLst>
          </a:blip>
          <a:srcRect/>
          <a:stretch>
            <a:fillRect/>
          </a:stretch>
        </p:blipFill>
        <p:spPr bwMode="auto">
          <a:xfrm>
            <a:off x="-3966829" y="-5893"/>
            <a:ext cx="90561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FD31FA9-F8FB-E37A-2EA7-ED5E201BDC84}"/>
              </a:ext>
            </a:extLst>
          </p:cNvPr>
          <p:cNvSpPr>
            <a:spLocks noGrp="1"/>
          </p:cNvSpPr>
          <p:nvPr>
            <p:ph type="sldNum" sz="quarter" idx="4"/>
          </p:nvPr>
        </p:nvSpPr>
        <p:spPr/>
        <p:txBody>
          <a:bodyPr/>
          <a:lstStyle/>
          <a:p>
            <a:fld id="{294A09A9-5501-47C1-A89A-A340965A2BE2}" type="slidenum">
              <a:rPr lang="en-US" smtClean="0">
                <a:solidFill>
                  <a:schemeClr val="bg1"/>
                </a:solidFill>
              </a:rPr>
              <a:pPr/>
              <a:t>7</a:t>
            </a:fld>
            <a:endParaRPr lang="en-US" dirty="0">
              <a:solidFill>
                <a:schemeClr val="bg1"/>
              </a:solidFill>
            </a:endParaRPr>
          </a:p>
        </p:txBody>
      </p:sp>
      <p:sp>
        <p:nvSpPr>
          <p:cNvPr id="4" name="Title 3">
            <a:extLst>
              <a:ext uri="{FF2B5EF4-FFF2-40B4-BE49-F238E27FC236}">
                <a16:creationId xmlns:a16="http://schemas.microsoft.com/office/drawing/2014/main" id="{5CA7FB6A-96BB-28BD-3C17-53C9BDC22156}"/>
              </a:ext>
            </a:extLst>
          </p:cNvPr>
          <p:cNvSpPr>
            <a:spLocks noGrp="1"/>
          </p:cNvSpPr>
          <p:nvPr>
            <p:ph type="title"/>
          </p:nvPr>
        </p:nvSpPr>
        <p:spPr>
          <a:xfrm>
            <a:off x="1639780" y="191081"/>
            <a:ext cx="10156826" cy="1369591"/>
          </a:xfrm>
        </p:spPr>
        <p:txBody>
          <a:bodyPr/>
          <a:lstStyle/>
          <a:p>
            <a:pPr algn="r"/>
            <a:r>
              <a:rPr lang="en-US" sz="4800" dirty="0">
                <a:latin typeface="Avenir Next LT Pro Demi" panose="020B0704020202020204" pitchFamily="34" charset="0"/>
              </a:rPr>
              <a:t>Suicide &amp; Islam</a:t>
            </a:r>
          </a:p>
        </p:txBody>
      </p:sp>
      <p:sp>
        <p:nvSpPr>
          <p:cNvPr id="7" name="TextBox 6">
            <a:extLst>
              <a:ext uri="{FF2B5EF4-FFF2-40B4-BE49-F238E27FC236}">
                <a16:creationId xmlns:a16="http://schemas.microsoft.com/office/drawing/2014/main" id="{4867DC9B-3969-2346-4CC9-79D474999C82}"/>
              </a:ext>
            </a:extLst>
          </p:cNvPr>
          <p:cNvSpPr txBox="1"/>
          <p:nvPr/>
        </p:nvSpPr>
        <p:spPr>
          <a:xfrm>
            <a:off x="5260809" y="1330387"/>
            <a:ext cx="6734318" cy="36317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solidFill>
                  <a:schemeClr val="bg1"/>
                </a:solidFill>
                <a:latin typeface="Avenir Next LT Pro Demi" panose="020B0704020202020204" pitchFamily="34" charset="0"/>
              </a:rPr>
              <a:t>Approximately 2.7 million American adults identify as Muslim</a:t>
            </a:r>
          </a:p>
          <a:p>
            <a:pPr marL="285750" indent="-285750">
              <a:spcAft>
                <a:spcPts val="600"/>
              </a:spcAft>
              <a:buFont typeface="Arial" panose="020B0604020202020204" pitchFamily="34" charset="0"/>
              <a:buChar char="•"/>
            </a:pPr>
            <a:r>
              <a:rPr lang="en-US" sz="2200" dirty="0">
                <a:solidFill>
                  <a:schemeClr val="bg1"/>
                </a:solidFill>
                <a:latin typeface="Avenir Next LT Pro Demi" panose="020B0704020202020204" pitchFamily="34" charset="0"/>
              </a:rPr>
              <a:t>In general, suicide is viewed by Muslims as taking away the gift of life given by God and is often viewed as a sin</a:t>
            </a:r>
          </a:p>
          <a:p>
            <a:pPr marL="342900" indent="-342900">
              <a:spcAft>
                <a:spcPts val="600"/>
              </a:spcAft>
              <a:buFont typeface="Arial" panose="020B0604020202020204" pitchFamily="34" charset="0"/>
              <a:buChar char="•"/>
            </a:pPr>
            <a:r>
              <a:rPr lang="en-US" sz="2200" dirty="0">
                <a:solidFill>
                  <a:schemeClr val="bg1"/>
                </a:solidFill>
                <a:latin typeface="Avenir Next LT Pro Demi" panose="020B0704020202020204" pitchFamily="34" charset="0"/>
              </a:rPr>
              <a:t>People of Muslim faith believe that lives are interdependent – taking a life unjustly, is the same as taking the lives of all of humanity; likewise, saving a life is the equivalent of saving all of humanity</a:t>
            </a:r>
          </a:p>
        </p:txBody>
      </p:sp>
      <p:sp>
        <p:nvSpPr>
          <p:cNvPr id="8" name="TextBox 7">
            <a:extLst>
              <a:ext uri="{FF2B5EF4-FFF2-40B4-BE49-F238E27FC236}">
                <a16:creationId xmlns:a16="http://schemas.microsoft.com/office/drawing/2014/main" id="{FDF5CF14-18B4-2A3D-A812-49396159EE0D}"/>
              </a:ext>
            </a:extLst>
          </p:cNvPr>
          <p:cNvSpPr txBox="1"/>
          <p:nvPr/>
        </p:nvSpPr>
        <p:spPr>
          <a:xfrm>
            <a:off x="-3098489" y="6504492"/>
            <a:ext cx="12058650" cy="307777"/>
          </a:xfrm>
          <a:prstGeom prst="rect">
            <a:avLst/>
          </a:prstGeom>
          <a:noFill/>
        </p:spPr>
        <p:txBody>
          <a:bodyPr wrap="square" rtlCol="0">
            <a:spAutoFit/>
          </a:bodyPr>
          <a:lstStyle/>
          <a:p>
            <a:pPr algn="r"/>
            <a:r>
              <a:rPr lang="en-US" sz="1400" dirty="0">
                <a:solidFill>
                  <a:schemeClr val="bg1"/>
                </a:solidFill>
                <a:latin typeface="Avenir Next LT Pro Demi" panose="020B0704020202020204" pitchFamily="34" charset="0"/>
              </a:rPr>
              <a:t>Sources: Action Alliance Faith, Hope, Life; Pew Research Center, 2015; Muslim Women’s Network UK, 2017</a:t>
            </a:r>
          </a:p>
        </p:txBody>
      </p:sp>
      <p:sp>
        <p:nvSpPr>
          <p:cNvPr id="9" name="TextBox 8">
            <a:extLst>
              <a:ext uri="{FF2B5EF4-FFF2-40B4-BE49-F238E27FC236}">
                <a16:creationId xmlns:a16="http://schemas.microsoft.com/office/drawing/2014/main" id="{000C23C4-BAAF-DE0A-0B2A-92ACF490A32D}"/>
              </a:ext>
            </a:extLst>
          </p:cNvPr>
          <p:cNvSpPr txBox="1"/>
          <p:nvPr/>
        </p:nvSpPr>
        <p:spPr>
          <a:xfrm>
            <a:off x="5459330" y="5180443"/>
            <a:ext cx="6337276" cy="1138773"/>
          </a:xfrm>
          <a:prstGeom prst="rect">
            <a:avLst/>
          </a:prstGeom>
          <a:noFill/>
        </p:spPr>
        <p:txBody>
          <a:bodyPr wrap="square" rtlCol="0">
            <a:spAutoFit/>
          </a:bodyPr>
          <a:lstStyle/>
          <a:p>
            <a:r>
              <a:rPr lang="en-US" sz="2700" i="1" dirty="0">
                <a:solidFill>
                  <a:schemeClr val="bg1"/>
                </a:solidFill>
                <a:latin typeface="Avenir Next LT Pro Demi" panose="020B0704020202020204" pitchFamily="34" charset="0"/>
              </a:rPr>
              <a:t>“After hardship there is ease. Indeed, after hardship there is ease.”</a:t>
            </a:r>
          </a:p>
          <a:p>
            <a:r>
              <a:rPr lang="en-US" sz="1400" i="1" dirty="0">
                <a:solidFill>
                  <a:schemeClr val="bg1"/>
                </a:solidFill>
                <a:latin typeface="Avenir Next LT Pro Demi" panose="020B0704020202020204" pitchFamily="34" charset="0"/>
              </a:rPr>
              <a:t>- </a:t>
            </a:r>
            <a:r>
              <a:rPr lang="en-US" sz="1400" i="1" dirty="0" err="1">
                <a:solidFill>
                  <a:schemeClr val="bg1"/>
                </a:solidFill>
                <a:latin typeface="Avenir Next LT Pro Demi" panose="020B0704020202020204" pitchFamily="34" charset="0"/>
              </a:rPr>
              <a:t>Qu’ran</a:t>
            </a:r>
            <a:r>
              <a:rPr lang="en-US" sz="1400" i="1" dirty="0">
                <a:solidFill>
                  <a:schemeClr val="bg1"/>
                </a:solidFill>
                <a:latin typeface="Avenir Next LT Pro Demi" panose="020B0704020202020204" pitchFamily="34" charset="0"/>
              </a:rPr>
              <a:t> 94:6-7</a:t>
            </a:r>
          </a:p>
        </p:txBody>
      </p:sp>
    </p:spTree>
    <p:extLst>
      <p:ext uri="{BB962C8B-B14F-4D97-AF65-F5344CB8AC3E}">
        <p14:creationId xmlns:p14="http://schemas.microsoft.com/office/powerpoint/2010/main" val="2401483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ionism as Judaism: The Israel Forever Foundation">
            <a:extLst>
              <a:ext uri="{FF2B5EF4-FFF2-40B4-BE49-F238E27FC236}">
                <a16:creationId xmlns:a16="http://schemas.microsoft.com/office/drawing/2014/main" id="{BBA1DFC2-D454-60E1-F252-D710F3A8D535}"/>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6497052" y="0"/>
            <a:ext cx="6237704" cy="73512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CA7FB6A-96BB-28BD-3C17-53C9BDC22156}"/>
              </a:ext>
            </a:extLst>
          </p:cNvPr>
          <p:cNvSpPr>
            <a:spLocks noGrp="1"/>
          </p:cNvSpPr>
          <p:nvPr>
            <p:ph type="title"/>
          </p:nvPr>
        </p:nvSpPr>
        <p:spPr>
          <a:xfrm>
            <a:off x="156412" y="368966"/>
            <a:ext cx="10156826" cy="1369591"/>
          </a:xfrm>
        </p:spPr>
        <p:txBody>
          <a:bodyPr/>
          <a:lstStyle/>
          <a:p>
            <a:r>
              <a:rPr lang="en-US" sz="4800" dirty="0">
                <a:latin typeface="Avenir Next LT Pro Demi" panose="020B0704020202020204" pitchFamily="34" charset="0"/>
              </a:rPr>
              <a:t>Suicide &amp; Judaism</a:t>
            </a:r>
          </a:p>
        </p:txBody>
      </p:sp>
      <p:sp>
        <p:nvSpPr>
          <p:cNvPr id="2" name="TextBox 1">
            <a:extLst>
              <a:ext uri="{FF2B5EF4-FFF2-40B4-BE49-F238E27FC236}">
                <a16:creationId xmlns:a16="http://schemas.microsoft.com/office/drawing/2014/main" id="{A3AC3EAA-00C5-742D-6BC7-6ECBDF1150AB}"/>
              </a:ext>
            </a:extLst>
          </p:cNvPr>
          <p:cNvSpPr txBox="1"/>
          <p:nvPr/>
        </p:nvSpPr>
        <p:spPr>
          <a:xfrm>
            <a:off x="156412" y="1458931"/>
            <a:ext cx="6340640" cy="307776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300" dirty="0">
                <a:solidFill>
                  <a:schemeClr val="bg1"/>
                </a:solidFill>
                <a:latin typeface="Avenir Next LT Pro Demi" panose="020B0704020202020204" pitchFamily="34" charset="0"/>
              </a:rPr>
              <a:t>About 5.7 million people of Jewish faith are estimated to live in the United States</a:t>
            </a:r>
          </a:p>
          <a:p>
            <a:pPr marL="285750" indent="-285750">
              <a:spcAft>
                <a:spcPts val="600"/>
              </a:spcAft>
              <a:buFont typeface="Arial" panose="020B0604020202020204" pitchFamily="34" charset="0"/>
              <a:buChar char="•"/>
            </a:pPr>
            <a:r>
              <a:rPr lang="en-US" sz="2300" dirty="0">
                <a:solidFill>
                  <a:schemeClr val="bg1"/>
                </a:solidFill>
                <a:latin typeface="Avenir Next LT Pro Demi" panose="020B0704020202020204" pitchFamily="34" charset="0"/>
              </a:rPr>
              <a:t>Multiple examples of mental illness and struggles with suicide in the Tanakh</a:t>
            </a:r>
          </a:p>
          <a:p>
            <a:pPr marL="285750" indent="-285750">
              <a:spcAft>
                <a:spcPts val="600"/>
              </a:spcAft>
              <a:buFont typeface="Arial" panose="020B0604020202020204" pitchFamily="34" charset="0"/>
              <a:buChar char="•"/>
            </a:pPr>
            <a:r>
              <a:rPr lang="en-US" sz="2300" dirty="0">
                <a:solidFill>
                  <a:schemeClr val="bg1"/>
                </a:solidFill>
                <a:latin typeface="Avenir Next LT Pro Demi" panose="020B0704020202020204" pitchFamily="34" charset="0"/>
              </a:rPr>
              <a:t>Like Islam, each person is created in the image of God and when a single life is saved it as if an entire world has been saved</a:t>
            </a:r>
          </a:p>
        </p:txBody>
      </p:sp>
      <p:sp>
        <p:nvSpPr>
          <p:cNvPr id="6" name="TextBox 5">
            <a:extLst>
              <a:ext uri="{FF2B5EF4-FFF2-40B4-BE49-F238E27FC236}">
                <a16:creationId xmlns:a16="http://schemas.microsoft.com/office/drawing/2014/main" id="{82838D85-9791-3084-A528-C0A489E6E0AF}"/>
              </a:ext>
            </a:extLst>
          </p:cNvPr>
          <p:cNvSpPr txBox="1"/>
          <p:nvPr/>
        </p:nvSpPr>
        <p:spPr>
          <a:xfrm>
            <a:off x="159776" y="4641777"/>
            <a:ext cx="6337276" cy="1969770"/>
          </a:xfrm>
          <a:prstGeom prst="rect">
            <a:avLst/>
          </a:prstGeom>
          <a:noFill/>
        </p:spPr>
        <p:txBody>
          <a:bodyPr wrap="square" rtlCol="0">
            <a:spAutoFit/>
          </a:bodyPr>
          <a:lstStyle/>
          <a:p>
            <a:r>
              <a:rPr lang="en-US" sz="2700" i="1" dirty="0">
                <a:solidFill>
                  <a:schemeClr val="bg1"/>
                </a:solidFill>
                <a:latin typeface="Avenir Next LT Pro Demi" panose="020B0704020202020204" pitchFamily="34" charset="0"/>
              </a:rPr>
              <a:t>“Surviving our own moments of emotional suffering and finding the strength to walk with others through pain are ancient and sacred tasks.”</a:t>
            </a:r>
          </a:p>
          <a:p>
            <a:r>
              <a:rPr lang="en-US" sz="1400" i="1" dirty="0">
                <a:solidFill>
                  <a:schemeClr val="bg1"/>
                </a:solidFill>
                <a:latin typeface="Avenir Next LT Pro Demi" panose="020B0704020202020204" pitchFamily="34" charset="0"/>
              </a:rPr>
              <a:t>- Rabbis Elliot </a:t>
            </a:r>
            <a:r>
              <a:rPr lang="en-US" sz="1400" i="1" dirty="0" err="1">
                <a:solidFill>
                  <a:schemeClr val="bg1"/>
                </a:solidFill>
                <a:latin typeface="Avenir Next LT Pro Demi" panose="020B0704020202020204" pitchFamily="34" charset="0"/>
              </a:rPr>
              <a:t>Kukla</a:t>
            </a:r>
            <a:r>
              <a:rPr lang="en-US" sz="1400" i="1" dirty="0">
                <a:solidFill>
                  <a:schemeClr val="bg1"/>
                </a:solidFill>
                <a:latin typeface="Avenir Next LT Pro Demi" panose="020B0704020202020204" pitchFamily="34" charset="0"/>
              </a:rPr>
              <a:t> and Eric Weiss</a:t>
            </a:r>
          </a:p>
        </p:txBody>
      </p:sp>
      <p:sp>
        <p:nvSpPr>
          <p:cNvPr id="7" name="TextBox 6">
            <a:extLst>
              <a:ext uri="{FF2B5EF4-FFF2-40B4-BE49-F238E27FC236}">
                <a16:creationId xmlns:a16="http://schemas.microsoft.com/office/drawing/2014/main" id="{AA7B2B27-12C2-4DB0-F300-5FB3B9B947AD}"/>
              </a:ext>
            </a:extLst>
          </p:cNvPr>
          <p:cNvSpPr txBox="1"/>
          <p:nvPr/>
        </p:nvSpPr>
        <p:spPr>
          <a:xfrm>
            <a:off x="156412" y="6519755"/>
            <a:ext cx="12058650" cy="307777"/>
          </a:xfrm>
          <a:prstGeom prst="rect">
            <a:avLst/>
          </a:prstGeom>
          <a:noFill/>
        </p:spPr>
        <p:txBody>
          <a:bodyPr wrap="square" rtlCol="0">
            <a:spAutoFit/>
          </a:bodyPr>
          <a:lstStyle/>
          <a:p>
            <a:pPr algn="r"/>
            <a:r>
              <a:rPr lang="en-US" sz="1400" dirty="0">
                <a:solidFill>
                  <a:schemeClr val="bg1"/>
                </a:solidFill>
                <a:latin typeface="Avenir Next LT Pro Demi" panose="020B0704020202020204" pitchFamily="34" charset="0"/>
              </a:rPr>
              <a:t>Sources: Action Alliance Faith, Hope, Life; Bay Area Jewish Healing Center, 2015; Pew Research Center, 2015</a:t>
            </a:r>
          </a:p>
        </p:txBody>
      </p:sp>
    </p:spTree>
    <p:extLst>
      <p:ext uri="{BB962C8B-B14F-4D97-AF65-F5344CB8AC3E}">
        <p14:creationId xmlns:p14="http://schemas.microsoft.com/office/powerpoint/2010/main" val="1659986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pic>
        <p:nvPicPr>
          <p:cNvPr id="1026" name="Picture 2" descr="What does it mean to be spiritual?">
            <a:extLst>
              <a:ext uri="{FF2B5EF4-FFF2-40B4-BE49-F238E27FC236}">
                <a16:creationId xmlns:a16="http://schemas.microsoft.com/office/drawing/2014/main" id="{4915E868-5BE9-315F-D988-BB0F8DE5AE54}"/>
              </a:ext>
            </a:extLst>
          </p:cNvPr>
          <p:cNvPicPr>
            <a:picLocks noChangeAspect="1" noChangeArrowheads="1"/>
          </p:cNvPicPr>
          <p:nvPr/>
        </p:nvPicPr>
        <p:blipFill rotWithShape="1">
          <a:blip r:embed="rId3">
            <a:alphaModFix amt="43000"/>
            <a:extLst>
              <a:ext uri="{28A0092B-C50C-407E-A947-70E740481C1C}">
                <a14:useLocalDpi xmlns:a14="http://schemas.microsoft.com/office/drawing/2010/main" val="0"/>
              </a:ext>
            </a:extLst>
          </a:blip>
          <a:srcRect l="2" r="28996"/>
          <a:stretch/>
        </p:blipFill>
        <p:spPr bwMode="auto">
          <a:xfrm>
            <a:off x="0" y="0"/>
            <a:ext cx="6492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FD31FA9-F8FB-E37A-2EA7-ED5E201BDC84}"/>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4" name="Title 3">
            <a:extLst>
              <a:ext uri="{FF2B5EF4-FFF2-40B4-BE49-F238E27FC236}">
                <a16:creationId xmlns:a16="http://schemas.microsoft.com/office/drawing/2014/main" id="{5CA7FB6A-96BB-28BD-3C17-53C9BDC22156}"/>
              </a:ext>
            </a:extLst>
          </p:cNvPr>
          <p:cNvSpPr>
            <a:spLocks noGrp="1"/>
          </p:cNvSpPr>
          <p:nvPr>
            <p:ph type="title"/>
          </p:nvPr>
        </p:nvSpPr>
        <p:spPr>
          <a:xfrm>
            <a:off x="1772194" y="402066"/>
            <a:ext cx="10286456" cy="1369591"/>
          </a:xfrm>
        </p:spPr>
        <p:txBody>
          <a:bodyPr/>
          <a:lstStyle/>
          <a:p>
            <a:pPr algn="r"/>
            <a:r>
              <a:rPr lang="en-US" sz="4800" dirty="0">
                <a:latin typeface="Avenir Next LT Pro Demi" panose="020B0704020202020204" pitchFamily="34" charset="0"/>
              </a:rPr>
              <a:t>Suicide &amp; other faith communities/spiritual traditions</a:t>
            </a:r>
          </a:p>
        </p:txBody>
      </p:sp>
      <p:sp>
        <p:nvSpPr>
          <p:cNvPr id="2" name="TextBox 1">
            <a:extLst>
              <a:ext uri="{FF2B5EF4-FFF2-40B4-BE49-F238E27FC236}">
                <a16:creationId xmlns:a16="http://schemas.microsoft.com/office/drawing/2014/main" id="{0C741774-A9C0-3606-85A6-1FB4B3A5169C}"/>
              </a:ext>
            </a:extLst>
          </p:cNvPr>
          <p:cNvSpPr txBox="1"/>
          <p:nvPr/>
        </p:nvSpPr>
        <p:spPr>
          <a:xfrm>
            <a:off x="6576977" y="2382559"/>
            <a:ext cx="5615023" cy="37548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4000" dirty="0">
                <a:solidFill>
                  <a:schemeClr val="bg1"/>
                </a:solidFill>
                <a:latin typeface="Avenir Next LT Pro Demi" panose="020B0704020202020204" pitchFamily="34" charset="0"/>
              </a:rPr>
              <a:t>Buddhism</a:t>
            </a:r>
          </a:p>
          <a:p>
            <a:pPr marL="285750" indent="-285750">
              <a:spcAft>
                <a:spcPts val="600"/>
              </a:spcAft>
              <a:buFont typeface="Arial" panose="020B0604020202020204" pitchFamily="34" charset="0"/>
              <a:buChar char="•"/>
            </a:pPr>
            <a:r>
              <a:rPr lang="en-US" sz="4000" dirty="0">
                <a:solidFill>
                  <a:schemeClr val="bg1"/>
                </a:solidFill>
                <a:latin typeface="Avenir Next LT Pro Demi" panose="020B0704020202020204" pitchFamily="34" charset="0"/>
              </a:rPr>
              <a:t>Hinduism</a:t>
            </a:r>
          </a:p>
          <a:p>
            <a:pPr marL="285750" indent="-285750">
              <a:spcAft>
                <a:spcPts val="600"/>
              </a:spcAft>
              <a:buFont typeface="Arial" panose="020B0604020202020204" pitchFamily="34" charset="0"/>
              <a:buChar char="•"/>
            </a:pPr>
            <a:r>
              <a:rPr lang="en-US" sz="4000" dirty="0">
                <a:solidFill>
                  <a:schemeClr val="bg1"/>
                </a:solidFill>
                <a:latin typeface="Avenir Next LT Pro Demi" panose="020B0704020202020204" pitchFamily="34" charset="0"/>
              </a:rPr>
              <a:t>American Indian/Alaska Native spiritual traditions</a:t>
            </a:r>
          </a:p>
          <a:p>
            <a:pPr marL="285750" indent="-285750">
              <a:spcAft>
                <a:spcPts val="600"/>
              </a:spcAft>
              <a:buFont typeface="Arial" panose="020B0604020202020204" pitchFamily="34" charset="0"/>
              <a:buChar char="•"/>
            </a:pPr>
            <a:endParaRPr lang="en-US" sz="2300" dirty="0">
              <a:solidFill>
                <a:schemeClr val="bg1"/>
              </a:solidFill>
              <a:latin typeface="Avenir Next LT Pro Demi" panose="020B0704020202020204" pitchFamily="34" charset="0"/>
            </a:endParaRPr>
          </a:p>
        </p:txBody>
      </p:sp>
      <p:sp>
        <p:nvSpPr>
          <p:cNvPr id="5" name="TextBox 4">
            <a:extLst>
              <a:ext uri="{FF2B5EF4-FFF2-40B4-BE49-F238E27FC236}">
                <a16:creationId xmlns:a16="http://schemas.microsoft.com/office/drawing/2014/main" id="{38D2A5FB-A40B-72E6-4161-9AB7D16C6E7D}"/>
              </a:ext>
            </a:extLst>
          </p:cNvPr>
          <p:cNvSpPr txBox="1"/>
          <p:nvPr/>
        </p:nvSpPr>
        <p:spPr>
          <a:xfrm>
            <a:off x="67792" y="6457658"/>
            <a:ext cx="12058650" cy="307777"/>
          </a:xfrm>
          <a:prstGeom prst="rect">
            <a:avLst/>
          </a:prstGeom>
          <a:noFill/>
        </p:spPr>
        <p:txBody>
          <a:bodyPr wrap="square" rtlCol="0">
            <a:spAutoFit/>
          </a:bodyPr>
          <a:lstStyle/>
          <a:p>
            <a:pPr algn="r"/>
            <a:r>
              <a:rPr lang="en-US" sz="1400" dirty="0">
                <a:solidFill>
                  <a:schemeClr val="bg1"/>
                </a:solidFill>
                <a:latin typeface="Avenir Next LT Pro Demi" panose="020B0704020202020204" pitchFamily="34" charset="0"/>
              </a:rPr>
              <a:t>Sources: Action Alliance Faith, Hope, Life</a:t>
            </a:r>
          </a:p>
        </p:txBody>
      </p:sp>
    </p:spTree>
    <p:extLst>
      <p:ext uri="{BB962C8B-B14F-4D97-AF65-F5344CB8AC3E}">
        <p14:creationId xmlns:p14="http://schemas.microsoft.com/office/powerpoint/2010/main" val="3307744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3.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1401</TotalTime>
  <Words>6973</Words>
  <Application>Microsoft Office PowerPoint</Application>
  <PresentationFormat>Widescreen</PresentationFormat>
  <Paragraphs>329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 Demi</vt:lpstr>
      <vt:lpstr>Biome Light</vt:lpstr>
      <vt:lpstr>Calibri</vt:lpstr>
      <vt:lpstr>Cambria</vt:lpstr>
      <vt:lpstr>Open Sans</vt:lpstr>
      <vt:lpstr>PT Sans</vt:lpstr>
      <vt:lpstr>Office Theme</vt:lpstr>
      <vt:lpstr>Rivers in the Desert  How Faith Communities can Build Hope and Respond to Suicide</vt:lpstr>
      <vt:lpstr>Objectives</vt:lpstr>
      <vt:lpstr>Before we get started… </vt:lpstr>
      <vt:lpstr>Religious Landscape of Oregon</vt:lpstr>
      <vt:lpstr>Mental Health Landscape of Oregon</vt:lpstr>
      <vt:lpstr>Suicide &amp; Christianity</vt:lpstr>
      <vt:lpstr>Suicide &amp; Islam</vt:lpstr>
      <vt:lpstr>Suicide &amp; Judaism</vt:lpstr>
      <vt:lpstr>Suicide &amp; other faith communities/spiritual traditions</vt:lpstr>
      <vt:lpstr>Barriers</vt:lpstr>
      <vt:lpstr>Strengths</vt:lpstr>
      <vt:lpstr>Where do we go from here?</vt:lpstr>
      <vt:lpstr>For faith communities…</vt:lpstr>
      <vt:lpstr>For community agencies and organizations…</vt:lpstr>
      <vt:lpstr>Resources</vt:lpstr>
      <vt:lpstr>Closing</vt:lpstr>
      <vt:lpstr>Thank you for your time!</vt:lpstr>
    </vt:vector>
  </TitlesOfParts>
  <Company>Marion County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Rivers in the Desert  How Faith Communities can Build Hope and Respond to Suicide</dc:title>
  <dc:creator>Laura Sprouse</dc:creator>
  <cp:lastModifiedBy>Laura Sprouse</cp:lastModifiedBy>
  <cp:revision>1</cp:revision>
  <dcterms:created xsi:type="dcterms:W3CDTF">2022-07-20T20:46:57Z</dcterms:created>
  <dcterms:modified xsi:type="dcterms:W3CDTF">2022-10-09T04:09:28Z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